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4" r:id="rId3"/>
    <p:sldId id="295" r:id="rId4"/>
    <p:sldId id="296" r:id="rId5"/>
    <p:sldId id="304" r:id="rId6"/>
    <p:sldId id="268" r:id="rId7"/>
    <p:sldId id="270" r:id="rId8"/>
    <p:sldId id="283" r:id="rId9"/>
    <p:sldId id="269" r:id="rId10"/>
    <p:sldId id="265" r:id="rId11"/>
    <p:sldId id="286" r:id="rId12"/>
    <p:sldId id="263" r:id="rId13"/>
    <p:sldId id="289" r:id="rId14"/>
    <p:sldId id="287" r:id="rId15"/>
    <p:sldId id="290" r:id="rId16"/>
    <p:sldId id="288" r:id="rId17"/>
    <p:sldId id="291" r:id="rId18"/>
    <p:sldId id="301" r:id="rId19"/>
    <p:sldId id="302" r:id="rId20"/>
    <p:sldId id="303"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92" autoAdjust="0"/>
  </p:normalViewPr>
  <p:slideViewPr>
    <p:cSldViewPr snapToGrid="0" snapToObjects="1">
      <p:cViewPr varScale="1">
        <p:scale>
          <a:sx n="64" d="100"/>
          <a:sy n="64" d="100"/>
        </p:scale>
        <p:origin x="-21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5D6758-F908-40D1-A65A-976AD3E6A3B6}" type="doc">
      <dgm:prSet loTypeId="urn:microsoft.com/office/officeart/2005/8/layout/pyramid1" loCatId="pyramid" qsTypeId="urn:microsoft.com/office/officeart/2005/8/quickstyle/simple1" qsCatId="simple" csTypeId="urn:microsoft.com/office/officeart/2005/8/colors/accent1_2" csCatId="accent1" phldr="1"/>
      <dgm:spPr/>
    </dgm:pt>
    <dgm:pt modelId="{D07AA2D7-9389-4955-8FFC-D377EAD5DE7C}">
      <dgm:prSet phldrT="[Text]" custT="1"/>
      <dgm:spPr>
        <a:solidFill>
          <a:schemeClr val="accent4"/>
        </a:solidFill>
      </dgm:spPr>
      <dgm:t>
        <a:bodyPr/>
        <a:lstStyle/>
        <a:p>
          <a:endParaRPr lang="en-US" sz="2800" b="1" dirty="0" smtClean="0"/>
        </a:p>
        <a:p>
          <a:r>
            <a:rPr lang="en-US" sz="2400" b="1" dirty="0" smtClean="0">
              <a:solidFill>
                <a:schemeClr val="tx1"/>
              </a:solidFill>
            </a:rPr>
            <a:t>Strategic </a:t>
          </a:r>
        </a:p>
        <a:p>
          <a:r>
            <a:rPr lang="en-US" sz="2400" b="1" dirty="0" smtClean="0">
              <a:solidFill>
                <a:schemeClr val="tx1"/>
              </a:solidFill>
            </a:rPr>
            <a:t>Activities</a:t>
          </a:r>
        </a:p>
      </dgm:t>
    </dgm:pt>
    <dgm:pt modelId="{25077AD0-2793-4D50-BEB6-626067FA6B41}" type="parTrans" cxnId="{07EACD53-1B08-46B2-961C-EDBDA48E8646}">
      <dgm:prSet/>
      <dgm:spPr/>
      <dgm:t>
        <a:bodyPr/>
        <a:lstStyle/>
        <a:p>
          <a:endParaRPr lang="en-US"/>
        </a:p>
      </dgm:t>
    </dgm:pt>
    <dgm:pt modelId="{73FB1366-8F22-461B-A261-2664908BA11B}" type="sibTrans" cxnId="{07EACD53-1B08-46B2-961C-EDBDA48E8646}">
      <dgm:prSet/>
      <dgm:spPr/>
      <dgm:t>
        <a:bodyPr/>
        <a:lstStyle/>
        <a:p>
          <a:endParaRPr lang="en-US"/>
        </a:p>
      </dgm:t>
    </dgm:pt>
    <dgm:pt modelId="{A0913519-841D-469E-A53C-A6411333C6B9}">
      <dgm:prSet phldrT="[Text]" custT="1"/>
      <dgm:spPr/>
      <dgm:t>
        <a:bodyPr/>
        <a:lstStyle/>
        <a:p>
          <a:endParaRPr lang="en-US" sz="2000" b="1" dirty="0" smtClean="0">
            <a:solidFill>
              <a:schemeClr val="tx1"/>
            </a:solidFill>
          </a:endParaRPr>
        </a:p>
        <a:p>
          <a:endParaRPr lang="en-US" sz="2000" b="1" dirty="0" smtClean="0">
            <a:solidFill>
              <a:schemeClr val="tx1"/>
            </a:solidFill>
          </a:endParaRPr>
        </a:p>
        <a:p>
          <a:r>
            <a:rPr lang="en-US" sz="2000" b="1" dirty="0" smtClean="0">
              <a:solidFill>
                <a:schemeClr val="tx1"/>
              </a:solidFill>
            </a:rPr>
            <a:t>Core Ongoing Activities: </a:t>
          </a:r>
        </a:p>
        <a:p>
          <a:r>
            <a:rPr lang="en-US" sz="2000" b="1" dirty="0" smtClean="0">
              <a:solidFill>
                <a:schemeClr val="tx1"/>
              </a:solidFill>
            </a:rPr>
            <a:t>Supporting the </a:t>
          </a:r>
        </a:p>
        <a:p>
          <a:r>
            <a:rPr lang="en-US" sz="2000" b="1" u="sng" dirty="0" smtClean="0">
              <a:solidFill>
                <a:schemeClr val="tx1"/>
              </a:solidFill>
            </a:rPr>
            <a:t>Members and the Profession </a:t>
          </a:r>
        </a:p>
        <a:p>
          <a:endParaRPr lang="en-US" sz="2000" b="1" u="sng" dirty="0" smtClean="0">
            <a:solidFill>
              <a:schemeClr val="tx1"/>
            </a:solidFill>
          </a:endParaRPr>
        </a:p>
      </dgm:t>
    </dgm:pt>
    <dgm:pt modelId="{2A590681-8277-4A9A-8F05-94FA1F176395}" type="parTrans" cxnId="{0C1D73E8-DD7C-48DC-B375-68050780138D}">
      <dgm:prSet/>
      <dgm:spPr/>
      <dgm:t>
        <a:bodyPr/>
        <a:lstStyle/>
        <a:p>
          <a:endParaRPr lang="en-US"/>
        </a:p>
      </dgm:t>
    </dgm:pt>
    <dgm:pt modelId="{30C89F16-B00D-4728-873C-EDA29384BC77}" type="sibTrans" cxnId="{0C1D73E8-DD7C-48DC-B375-68050780138D}">
      <dgm:prSet/>
      <dgm:spPr/>
      <dgm:t>
        <a:bodyPr/>
        <a:lstStyle/>
        <a:p>
          <a:endParaRPr lang="en-US"/>
        </a:p>
      </dgm:t>
    </dgm:pt>
    <dgm:pt modelId="{D2489044-F5C9-45CC-96DF-9C79822AF38B}" type="pres">
      <dgm:prSet presAssocID="{465D6758-F908-40D1-A65A-976AD3E6A3B6}" presName="Name0" presStyleCnt="0">
        <dgm:presLayoutVars>
          <dgm:dir/>
          <dgm:animLvl val="lvl"/>
          <dgm:resizeHandles val="exact"/>
        </dgm:presLayoutVars>
      </dgm:prSet>
      <dgm:spPr/>
    </dgm:pt>
    <dgm:pt modelId="{0E69FD4E-8A2A-480F-8ACC-7D822CCAFB23}" type="pres">
      <dgm:prSet presAssocID="{D07AA2D7-9389-4955-8FFC-D377EAD5DE7C}" presName="Name8" presStyleCnt="0"/>
      <dgm:spPr/>
    </dgm:pt>
    <dgm:pt modelId="{C930B5F6-0AA1-4DB8-A8EE-0A5796780296}" type="pres">
      <dgm:prSet presAssocID="{D07AA2D7-9389-4955-8FFC-D377EAD5DE7C}" presName="level" presStyleLbl="node1" presStyleIdx="0" presStyleCnt="2">
        <dgm:presLayoutVars>
          <dgm:chMax val="1"/>
          <dgm:bulletEnabled val="1"/>
        </dgm:presLayoutVars>
      </dgm:prSet>
      <dgm:spPr/>
      <dgm:t>
        <a:bodyPr/>
        <a:lstStyle/>
        <a:p>
          <a:endParaRPr lang="en-US"/>
        </a:p>
      </dgm:t>
    </dgm:pt>
    <dgm:pt modelId="{F74AF9E8-31A0-4FBB-B3DF-2ACFB273BFDC}" type="pres">
      <dgm:prSet presAssocID="{D07AA2D7-9389-4955-8FFC-D377EAD5DE7C}" presName="levelTx" presStyleLbl="revTx" presStyleIdx="0" presStyleCnt="0">
        <dgm:presLayoutVars>
          <dgm:chMax val="1"/>
          <dgm:bulletEnabled val="1"/>
        </dgm:presLayoutVars>
      </dgm:prSet>
      <dgm:spPr/>
      <dgm:t>
        <a:bodyPr/>
        <a:lstStyle/>
        <a:p>
          <a:endParaRPr lang="en-US"/>
        </a:p>
      </dgm:t>
    </dgm:pt>
    <dgm:pt modelId="{BD983AAB-15C2-4780-AB82-9CFEC1B5D19D}" type="pres">
      <dgm:prSet presAssocID="{A0913519-841D-469E-A53C-A6411333C6B9}" presName="Name8" presStyleCnt="0"/>
      <dgm:spPr/>
    </dgm:pt>
    <dgm:pt modelId="{05505BDD-B44D-4E96-98A9-5F6A8768DB0B}" type="pres">
      <dgm:prSet presAssocID="{A0913519-841D-469E-A53C-A6411333C6B9}" presName="level" presStyleLbl="node1" presStyleIdx="1" presStyleCnt="2" custScaleY="51648">
        <dgm:presLayoutVars>
          <dgm:chMax val="1"/>
          <dgm:bulletEnabled val="1"/>
        </dgm:presLayoutVars>
      </dgm:prSet>
      <dgm:spPr/>
      <dgm:t>
        <a:bodyPr/>
        <a:lstStyle/>
        <a:p>
          <a:endParaRPr lang="en-US"/>
        </a:p>
      </dgm:t>
    </dgm:pt>
    <dgm:pt modelId="{E0BE08FC-53F7-45F3-9589-28BD788CE2C5}" type="pres">
      <dgm:prSet presAssocID="{A0913519-841D-469E-A53C-A6411333C6B9}" presName="levelTx" presStyleLbl="revTx" presStyleIdx="0" presStyleCnt="0">
        <dgm:presLayoutVars>
          <dgm:chMax val="1"/>
          <dgm:bulletEnabled val="1"/>
        </dgm:presLayoutVars>
      </dgm:prSet>
      <dgm:spPr/>
      <dgm:t>
        <a:bodyPr/>
        <a:lstStyle/>
        <a:p>
          <a:endParaRPr lang="en-US"/>
        </a:p>
      </dgm:t>
    </dgm:pt>
  </dgm:ptLst>
  <dgm:cxnLst>
    <dgm:cxn modelId="{07EACD53-1B08-46B2-961C-EDBDA48E8646}" srcId="{465D6758-F908-40D1-A65A-976AD3E6A3B6}" destId="{D07AA2D7-9389-4955-8FFC-D377EAD5DE7C}" srcOrd="0" destOrd="0" parTransId="{25077AD0-2793-4D50-BEB6-626067FA6B41}" sibTransId="{73FB1366-8F22-461B-A261-2664908BA11B}"/>
    <dgm:cxn modelId="{638AC17E-E961-4736-B7DA-3BDBA88B75B6}" type="presOf" srcId="{465D6758-F908-40D1-A65A-976AD3E6A3B6}" destId="{D2489044-F5C9-45CC-96DF-9C79822AF38B}" srcOrd="0" destOrd="0" presId="urn:microsoft.com/office/officeart/2005/8/layout/pyramid1"/>
    <dgm:cxn modelId="{0C1D73E8-DD7C-48DC-B375-68050780138D}" srcId="{465D6758-F908-40D1-A65A-976AD3E6A3B6}" destId="{A0913519-841D-469E-A53C-A6411333C6B9}" srcOrd="1" destOrd="0" parTransId="{2A590681-8277-4A9A-8F05-94FA1F176395}" sibTransId="{30C89F16-B00D-4728-873C-EDA29384BC77}"/>
    <dgm:cxn modelId="{4381FCFB-3E40-47C3-AD76-5AC576FE9285}" type="presOf" srcId="{A0913519-841D-469E-A53C-A6411333C6B9}" destId="{E0BE08FC-53F7-45F3-9589-28BD788CE2C5}" srcOrd="1" destOrd="0" presId="urn:microsoft.com/office/officeart/2005/8/layout/pyramid1"/>
    <dgm:cxn modelId="{1A5463F2-C548-4ADC-BF55-34ADD651F6A3}" type="presOf" srcId="{D07AA2D7-9389-4955-8FFC-D377EAD5DE7C}" destId="{F74AF9E8-31A0-4FBB-B3DF-2ACFB273BFDC}" srcOrd="1" destOrd="0" presId="urn:microsoft.com/office/officeart/2005/8/layout/pyramid1"/>
    <dgm:cxn modelId="{73B65BCE-A465-4B10-A1CC-86FDC90EE2F4}" type="presOf" srcId="{D07AA2D7-9389-4955-8FFC-D377EAD5DE7C}" destId="{C930B5F6-0AA1-4DB8-A8EE-0A5796780296}" srcOrd="0" destOrd="0" presId="urn:microsoft.com/office/officeart/2005/8/layout/pyramid1"/>
    <dgm:cxn modelId="{926D1487-4A02-43AB-AFF9-30C485D0E388}" type="presOf" srcId="{A0913519-841D-469E-A53C-A6411333C6B9}" destId="{05505BDD-B44D-4E96-98A9-5F6A8768DB0B}" srcOrd="0" destOrd="0" presId="urn:microsoft.com/office/officeart/2005/8/layout/pyramid1"/>
    <dgm:cxn modelId="{764195A2-28F0-4F89-A40D-BDA2D40EB948}" type="presParOf" srcId="{D2489044-F5C9-45CC-96DF-9C79822AF38B}" destId="{0E69FD4E-8A2A-480F-8ACC-7D822CCAFB23}" srcOrd="0" destOrd="0" presId="urn:microsoft.com/office/officeart/2005/8/layout/pyramid1"/>
    <dgm:cxn modelId="{DCC1CAE2-21CB-4F7F-B19E-59F221DC4DA9}" type="presParOf" srcId="{0E69FD4E-8A2A-480F-8ACC-7D822CCAFB23}" destId="{C930B5F6-0AA1-4DB8-A8EE-0A5796780296}" srcOrd="0" destOrd="0" presId="urn:microsoft.com/office/officeart/2005/8/layout/pyramid1"/>
    <dgm:cxn modelId="{4182AE1B-96BE-4A65-A85F-876C017A74D2}" type="presParOf" srcId="{0E69FD4E-8A2A-480F-8ACC-7D822CCAFB23}" destId="{F74AF9E8-31A0-4FBB-B3DF-2ACFB273BFDC}" srcOrd="1" destOrd="0" presId="urn:microsoft.com/office/officeart/2005/8/layout/pyramid1"/>
    <dgm:cxn modelId="{99826E7A-EABC-47F9-9EFE-C168A7A213CC}" type="presParOf" srcId="{D2489044-F5C9-45CC-96DF-9C79822AF38B}" destId="{BD983AAB-15C2-4780-AB82-9CFEC1B5D19D}" srcOrd="1" destOrd="0" presId="urn:microsoft.com/office/officeart/2005/8/layout/pyramid1"/>
    <dgm:cxn modelId="{126C71D0-E919-415C-BD56-9B64C2CA7F72}" type="presParOf" srcId="{BD983AAB-15C2-4780-AB82-9CFEC1B5D19D}" destId="{05505BDD-B44D-4E96-98A9-5F6A8768DB0B}" srcOrd="0" destOrd="0" presId="urn:microsoft.com/office/officeart/2005/8/layout/pyramid1"/>
    <dgm:cxn modelId="{9DE2BBEF-98DA-409A-8840-EAB714155FBB}" type="presParOf" srcId="{BD983AAB-15C2-4780-AB82-9CFEC1B5D19D}" destId="{E0BE08FC-53F7-45F3-9589-28BD788CE2C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1FCD0-2E03-4AF2-965B-0587F7623E13}" type="doc">
      <dgm:prSet loTypeId="urn:microsoft.com/office/officeart/2005/8/layout/pyramid3" loCatId="pyramid" qsTypeId="urn:microsoft.com/office/officeart/2005/8/quickstyle/simple1" qsCatId="simple" csTypeId="urn:microsoft.com/office/officeart/2005/8/colors/accent1_2" csCatId="accent1" phldr="1"/>
      <dgm:spPr/>
    </dgm:pt>
    <dgm:pt modelId="{851FA4D5-6EE3-491C-A842-8E2D9D05F30A}">
      <dgm:prSet phldrT="[Text]"/>
      <dgm:spPr/>
      <dgm:t>
        <a:bodyPr/>
        <a:lstStyle/>
        <a:p>
          <a:r>
            <a:rPr lang="en-US" dirty="0" smtClean="0"/>
            <a:t>Vision, Mission &amp; 9 Core Values</a:t>
          </a:r>
          <a:endParaRPr lang="en-US" dirty="0"/>
        </a:p>
      </dgm:t>
    </dgm:pt>
    <dgm:pt modelId="{08B003D5-0723-4A18-A155-E27E4227E9D3}" type="parTrans" cxnId="{6288BC1A-097D-416A-B060-BF8D622D314E}">
      <dgm:prSet/>
      <dgm:spPr/>
      <dgm:t>
        <a:bodyPr/>
        <a:lstStyle/>
        <a:p>
          <a:endParaRPr lang="en-US"/>
        </a:p>
      </dgm:t>
    </dgm:pt>
    <dgm:pt modelId="{F00E5140-7CBE-46A8-9A50-CEAD7D146FCD}" type="sibTrans" cxnId="{6288BC1A-097D-416A-B060-BF8D622D314E}">
      <dgm:prSet/>
      <dgm:spPr/>
      <dgm:t>
        <a:bodyPr/>
        <a:lstStyle/>
        <a:p>
          <a:endParaRPr lang="en-US"/>
        </a:p>
      </dgm:t>
    </dgm:pt>
    <dgm:pt modelId="{550E2D86-4EC9-4548-986A-1EC0FABD93C3}">
      <dgm:prSet phldrT="[Text]"/>
      <dgm:spPr/>
      <dgm:t>
        <a:bodyPr/>
        <a:lstStyle/>
        <a:p>
          <a:r>
            <a:rPr lang="en-US" dirty="0" smtClean="0"/>
            <a:t>20 Strategic Priorities for 2014</a:t>
          </a:r>
          <a:endParaRPr lang="en-US" dirty="0"/>
        </a:p>
      </dgm:t>
    </dgm:pt>
    <dgm:pt modelId="{0B04DE8B-AC6E-4746-89AF-140DCB0EC31B}" type="parTrans" cxnId="{76D33664-8F5B-4F9E-997D-2C294E5DBA2D}">
      <dgm:prSet/>
      <dgm:spPr/>
      <dgm:t>
        <a:bodyPr/>
        <a:lstStyle/>
        <a:p>
          <a:endParaRPr lang="en-US"/>
        </a:p>
      </dgm:t>
    </dgm:pt>
    <dgm:pt modelId="{8F40B3B4-2650-4F24-835C-C1AC1E1B1714}" type="sibTrans" cxnId="{76D33664-8F5B-4F9E-997D-2C294E5DBA2D}">
      <dgm:prSet/>
      <dgm:spPr/>
      <dgm:t>
        <a:bodyPr/>
        <a:lstStyle/>
        <a:p>
          <a:endParaRPr lang="en-US"/>
        </a:p>
      </dgm:t>
    </dgm:pt>
    <dgm:pt modelId="{5E0A9B21-AAF2-4C60-9DBD-B6471CB12ED5}">
      <dgm:prSet phldrT="[Text]" custT="1"/>
      <dgm:spPr/>
      <dgm:t>
        <a:bodyPr/>
        <a:lstStyle/>
        <a:p>
          <a:endParaRPr lang="en-US" sz="1800" b="1" dirty="0" smtClean="0"/>
        </a:p>
        <a:p>
          <a:r>
            <a:rPr lang="en-US" sz="1800" b="1" dirty="0" smtClean="0"/>
            <a:t>Tactics</a:t>
          </a:r>
        </a:p>
        <a:p>
          <a:endParaRPr lang="en-US" sz="1800" b="1" dirty="0" smtClean="0"/>
        </a:p>
        <a:p>
          <a:endParaRPr lang="en-US" sz="1800" b="1" dirty="0" smtClean="0"/>
        </a:p>
        <a:p>
          <a:endParaRPr lang="en-US" sz="1800" b="1" dirty="0"/>
        </a:p>
      </dgm:t>
    </dgm:pt>
    <dgm:pt modelId="{CD8B5D1F-DA3E-4ECF-9EA0-537FD20400C8}" type="parTrans" cxnId="{18E76EBD-2803-4965-8ABD-D9E745C0F3F6}">
      <dgm:prSet/>
      <dgm:spPr/>
      <dgm:t>
        <a:bodyPr/>
        <a:lstStyle/>
        <a:p>
          <a:endParaRPr lang="en-US"/>
        </a:p>
      </dgm:t>
    </dgm:pt>
    <dgm:pt modelId="{C2A7CEB9-6D62-4DBC-8433-BCA1515A0E25}" type="sibTrans" cxnId="{18E76EBD-2803-4965-8ABD-D9E745C0F3F6}">
      <dgm:prSet/>
      <dgm:spPr/>
      <dgm:t>
        <a:bodyPr/>
        <a:lstStyle/>
        <a:p>
          <a:endParaRPr lang="en-US"/>
        </a:p>
      </dgm:t>
    </dgm:pt>
    <dgm:pt modelId="{18D5B029-57D2-4898-8297-82C461150915}">
      <dgm:prSet/>
      <dgm:spPr/>
      <dgm:t>
        <a:bodyPr/>
        <a:lstStyle/>
        <a:p>
          <a:r>
            <a:rPr lang="en-US" dirty="0" smtClean="0"/>
            <a:t>6 Strategic Goals</a:t>
          </a:r>
          <a:endParaRPr lang="en-US" dirty="0"/>
        </a:p>
      </dgm:t>
    </dgm:pt>
    <dgm:pt modelId="{D1C0066B-2C49-4000-BC9D-8A021B6E65E4}" type="parTrans" cxnId="{5401F28C-D318-4BD4-8B04-3A76D11B60B5}">
      <dgm:prSet/>
      <dgm:spPr/>
      <dgm:t>
        <a:bodyPr/>
        <a:lstStyle/>
        <a:p>
          <a:endParaRPr lang="en-US"/>
        </a:p>
      </dgm:t>
    </dgm:pt>
    <dgm:pt modelId="{A41C26EE-4A9A-4CDC-9E14-DC3AD77B967D}" type="sibTrans" cxnId="{5401F28C-D318-4BD4-8B04-3A76D11B60B5}">
      <dgm:prSet/>
      <dgm:spPr/>
      <dgm:t>
        <a:bodyPr/>
        <a:lstStyle/>
        <a:p>
          <a:endParaRPr lang="en-US"/>
        </a:p>
      </dgm:t>
    </dgm:pt>
    <dgm:pt modelId="{C8ED801A-3D2D-4E12-B6CA-697B8146C48D}">
      <dgm:prSet/>
      <dgm:spPr/>
      <dgm:t>
        <a:bodyPr/>
        <a:lstStyle/>
        <a:p>
          <a:r>
            <a:rPr lang="en-US" dirty="0" smtClean="0"/>
            <a:t>Objectives</a:t>
          </a:r>
          <a:endParaRPr lang="en-US" dirty="0"/>
        </a:p>
      </dgm:t>
    </dgm:pt>
    <dgm:pt modelId="{F02CDBBB-DF98-4643-992C-A5C02A635F1F}" type="parTrans" cxnId="{E921AABB-F282-4A62-99F8-9E8F78DB816B}">
      <dgm:prSet/>
      <dgm:spPr/>
      <dgm:t>
        <a:bodyPr/>
        <a:lstStyle/>
        <a:p>
          <a:endParaRPr lang="en-US"/>
        </a:p>
      </dgm:t>
    </dgm:pt>
    <dgm:pt modelId="{A41635FF-81F8-44FE-88A8-7789393AAC29}" type="sibTrans" cxnId="{E921AABB-F282-4A62-99F8-9E8F78DB816B}">
      <dgm:prSet/>
      <dgm:spPr/>
      <dgm:t>
        <a:bodyPr/>
        <a:lstStyle/>
        <a:p>
          <a:endParaRPr lang="en-US"/>
        </a:p>
      </dgm:t>
    </dgm:pt>
    <dgm:pt modelId="{B903A177-E0E9-4267-9DFD-8DFD729D36BB}" type="pres">
      <dgm:prSet presAssocID="{5741FCD0-2E03-4AF2-965B-0587F7623E13}" presName="Name0" presStyleCnt="0">
        <dgm:presLayoutVars>
          <dgm:dir/>
          <dgm:animLvl val="lvl"/>
          <dgm:resizeHandles val="exact"/>
        </dgm:presLayoutVars>
      </dgm:prSet>
      <dgm:spPr/>
    </dgm:pt>
    <dgm:pt modelId="{A79DD475-547E-4EDA-9322-F6848EFD15B5}" type="pres">
      <dgm:prSet presAssocID="{851FA4D5-6EE3-491C-A842-8E2D9D05F30A}" presName="Name8" presStyleCnt="0"/>
      <dgm:spPr/>
    </dgm:pt>
    <dgm:pt modelId="{0E35E0A6-6B86-4F06-B079-23EBBF9B76A8}" type="pres">
      <dgm:prSet presAssocID="{851FA4D5-6EE3-491C-A842-8E2D9D05F30A}" presName="level" presStyleLbl="node1" presStyleIdx="0" presStyleCnt="5">
        <dgm:presLayoutVars>
          <dgm:chMax val="1"/>
          <dgm:bulletEnabled val="1"/>
        </dgm:presLayoutVars>
      </dgm:prSet>
      <dgm:spPr/>
      <dgm:t>
        <a:bodyPr/>
        <a:lstStyle/>
        <a:p>
          <a:endParaRPr lang="en-US"/>
        </a:p>
      </dgm:t>
    </dgm:pt>
    <dgm:pt modelId="{FB188BE9-C80D-4F4F-9B2C-DBA7D394F715}" type="pres">
      <dgm:prSet presAssocID="{851FA4D5-6EE3-491C-A842-8E2D9D05F30A}" presName="levelTx" presStyleLbl="revTx" presStyleIdx="0" presStyleCnt="0">
        <dgm:presLayoutVars>
          <dgm:chMax val="1"/>
          <dgm:bulletEnabled val="1"/>
        </dgm:presLayoutVars>
      </dgm:prSet>
      <dgm:spPr/>
      <dgm:t>
        <a:bodyPr/>
        <a:lstStyle/>
        <a:p>
          <a:endParaRPr lang="en-US"/>
        </a:p>
      </dgm:t>
    </dgm:pt>
    <dgm:pt modelId="{4F6E6860-B5A4-4D55-B712-CE67A86E7F8E}" type="pres">
      <dgm:prSet presAssocID="{18D5B029-57D2-4898-8297-82C461150915}" presName="Name8" presStyleCnt="0"/>
      <dgm:spPr/>
    </dgm:pt>
    <dgm:pt modelId="{4EB2DBCB-534F-43AB-9912-9F24C992F8A3}" type="pres">
      <dgm:prSet presAssocID="{18D5B029-57D2-4898-8297-82C461150915}" presName="level" presStyleLbl="node1" presStyleIdx="1" presStyleCnt="5">
        <dgm:presLayoutVars>
          <dgm:chMax val="1"/>
          <dgm:bulletEnabled val="1"/>
        </dgm:presLayoutVars>
      </dgm:prSet>
      <dgm:spPr/>
      <dgm:t>
        <a:bodyPr/>
        <a:lstStyle/>
        <a:p>
          <a:endParaRPr lang="en-US"/>
        </a:p>
      </dgm:t>
    </dgm:pt>
    <dgm:pt modelId="{DFF97DB9-50D0-4A96-B09C-F2C867B9F91B}" type="pres">
      <dgm:prSet presAssocID="{18D5B029-57D2-4898-8297-82C461150915}" presName="levelTx" presStyleLbl="revTx" presStyleIdx="0" presStyleCnt="0">
        <dgm:presLayoutVars>
          <dgm:chMax val="1"/>
          <dgm:bulletEnabled val="1"/>
        </dgm:presLayoutVars>
      </dgm:prSet>
      <dgm:spPr/>
      <dgm:t>
        <a:bodyPr/>
        <a:lstStyle/>
        <a:p>
          <a:endParaRPr lang="en-US"/>
        </a:p>
      </dgm:t>
    </dgm:pt>
    <dgm:pt modelId="{ECF8CEEF-8BC3-4F67-9ED2-EF8728F5A00A}" type="pres">
      <dgm:prSet presAssocID="{550E2D86-4EC9-4548-986A-1EC0FABD93C3}" presName="Name8" presStyleCnt="0"/>
      <dgm:spPr/>
    </dgm:pt>
    <dgm:pt modelId="{EA6A1EB2-3DAB-46B2-83A9-703B8458E518}" type="pres">
      <dgm:prSet presAssocID="{550E2D86-4EC9-4548-986A-1EC0FABD93C3}" presName="level" presStyleLbl="node1" presStyleIdx="2" presStyleCnt="5" custLinFactNeighborX="-314" custLinFactNeighborY="1228">
        <dgm:presLayoutVars>
          <dgm:chMax val="1"/>
          <dgm:bulletEnabled val="1"/>
        </dgm:presLayoutVars>
      </dgm:prSet>
      <dgm:spPr/>
      <dgm:t>
        <a:bodyPr/>
        <a:lstStyle/>
        <a:p>
          <a:endParaRPr lang="en-US"/>
        </a:p>
      </dgm:t>
    </dgm:pt>
    <dgm:pt modelId="{3D54C495-F94E-4B7A-8370-E4D97A8651F4}" type="pres">
      <dgm:prSet presAssocID="{550E2D86-4EC9-4548-986A-1EC0FABD93C3}" presName="levelTx" presStyleLbl="revTx" presStyleIdx="0" presStyleCnt="0">
        <dgm:presLayoutVars>
          <dgm:chMax val="1"/>
          <dgm:bulletEnabled val="1"/>
        </dgm:presLayoutVars>
      </dgm:prSet>
      <dgm:spPr/>
      <dgm:t>
        <a:bodyPr/>
        <a:lstStyle/>
        <a:p>
          <a:endParaRPr lang="en-US"/>
        </a:p>
      </dgm:t>
    </dgm:pt>
    <dgm:pt modelId="{952455CA-17DE-419E-99B4-E689A3B5AED5}" type="pres">
      <dgm:prSet presAssocID="{C8ED801A-3D2D-4E12-B6CA-697B8146C48D}" presName="Name8" presStyleCnt="0"/>
      <dgm:spPr/>
    </dgm:pt>
    <dgm:pt modelId="{A8E40C9E-2E16-4E0E-927C-21ACE44BAD12}" type="pres">
      <dgm:prSet presAssocID="{C8ED801A-3D2D-4E12-B6CA-697B8146C48D}" presName="level" presStyleLbl="node1" presStyleIdx="3" presStyleCnt="5">
        <dgm:presLayoutVars>
          <dgm:chMax val="1"/>
          <dgm:bulletEnabled val="1"/>
        </dgm:presLayoutVars>
      </dgm:prSet>
      <dgm:spPr/>
      <dgm:t>
        <a:bodyPr/>
        <a:lstStyle/>
        <a:p>
          <a:endParaRPr lang="en-US"/>
        </a:p>
      </dgm:t>
    </dgm:pt>
    <dgm:pt modelId="{497ACD9C-80B7-4E6E-9AFA-377B8250A419}" type="pres">
      <dgm:prSet presAssocID="{C8ED801A-3D2D-4E12-B6CA-697B8146C48D}" presName="levelTx" presStyleLbl="revTx" presStyleIdx="0" presStyleCnt="0">
        <dgm:presLayoutVars>
          <dgm:chMax val="1"/>
          <dgm:bulletEnabled val="1"/>
        </dgm:presLayoutVars>
      </dgm:prSet>
      <dgm:spPr/>
      <dgm:t>
        <a:bodyPr/>
        <a:lstStyle/>
        <a:p>
          <a:endParaRPr lang="en-US"/>
        </a:p>
      </dgm:t>
    </dgm:pt>
    <dgm:pt modelId="{4D8934D1-3133-4D87-8DEA-3AD049DD1CEB}" type="pres">
      <dgm:prSet presAssocID="{5E0A9B21-AAF2-4C60-9DBD-B6471CB12ED5}" presName="Name8" presStyleCnt="0"/>
      <dgm:spPr/>
    </dgm:pt>
    <dgm:pt modelId="{5633954E-4D4F-415D-B5E6-D8A30CCA0442}" type="pres">
      <dgm:prSet presAssocID="{5E0A9B21-AAF2-4C60-9DBD-B6471CB12ED5}" presName="level" presStyleLbl="node1" presStyleIdx="4" presStyleCnt="5">
        <dgm:presLayoutVars>
          <dgm:chMax val="1"/>
          <dgm:bulletEnabled val="1"/>
        </dgm:presLayoutVars>
      </dgm:prSet>
      <dgm:spPr/>
      <dgm:t>
        <a:bodyPr/>
        <a:lstStyle/>
        <a:p>
          <a:endParaRPr lang="en-US"/>
        </a:p>
      </dgm:t>
    </dgm:pt>
    <dgm:pt modelId="{ECFB9E2A-E0FF-4171-ADF8-B29B727AC4D8}" type="pres">
      <dgm:prSet presAssocID="{5E0A9B21-AAF2-4C60-9DBD-B6471CB12ED5}" presName="levelTx" presStyleLbl="revTx" presStyleIdx="0" presStyleCnt="0">
        <dgm:presLayoutVars>
          <dgm:chMax val="1"/>
          <dgm:bulletEnabled val="1"/>
        </dgm:presLayoutVars>
      </dgm:prSet>
      <dgm:spPr/>
      <dgm:t>
        <a:bodyPr/>
        <a:lstStyle/>
        <a:p>
          <a:endParaRPr lang="en-US"/>
        </a:p>
      </dgm:t>
    </dgm:pt>
  </dgm:ptLst>
  <dgm:cxnLst>
    <dgm:cxn modelId="{E2E251A2-B79A-4726-947F-71B3CBE85C35}" type="presOf" srcId="{550E2D86-4EC9-4548-986A-1EC0FABD93C3}" destId="{EA6A1EB2-3DAB-46B2-83A9-703B8458E518}" srcOrd="0" destOrd="0" presId="urn:microsoft.com/office/officeart/2005/8/layout/pyramid3"/>
    <dgm:cxn modelId="{76D33664-8F5B-4F9E-997D-2C294E5DBA2D}" srcId="{5741FCD0-2E03-4AF2-965B-0587F7623E13}" destId="{550E2D86-4EC9-4548-986A-1EC0FABD93C3}" srcOrd="2" destOrd="0" parTransId="{0B04DE8B-AC6E-4746-89AF-140DCB0EC31B}" sibTransId="{8F40B3B4-2650-4F24-835C-C1AC1E1B1714}"/>
    <dgm:cxn modelId="{E921AABB-F282-4A62-99F8-9E8F78DB816B}" srcId="{5741FCD0-2E03-4AF2-965B-0587F7623E13}" destId="{C8ED801A-3D2D-4E12-B6CA-697B8146C48D}" srcOrd="3" destOrd="0" parTransId="{F02CDBBB-DF98-4643-992C-A5C02A635F1F}" sibTransId="{A41635FF-81F8-44FE-88A8-7789393AAC29}"/>
    <dgm:cxn modelId="{0C6DF512-5B93-443E-8840-E5985AAF5A89}" type="presOf" srcId="{550E2D86-4EC9-4548-986A-1EC0FABD93C3}" destId="{3D54C495-F94E-4B7A-8370-E4D97A8651F4}" srcOrd="1" destOrd="0" presId="urn:microsoft.com/office/officeart/2005/8/layout/pyramid3"/>
    <dgm:cxn modelId="{01DF3938-6E3D-41A8-A5C1-D8C3778C5CD6}" type="presOf" srcId="{C8ED801A-3D2D-4E12-B6CA-697B8146C48D}" destId="{497ACD9C-80B7-4E6E-9AFA-377B8250A419}" srcOrd="1" destOrd="0" presId="urn:microsoft.com/office/officeart/2005/8/layout/pyramid3"/>
    <dgm:cxn modelId="{6288BC1A-097D-416A-B060-BF8D622D314E}" srcId="{5741FCD0-2E03-4AF2-965B-0587F7623E13}" destId="{851FA4D5-6EE3-491C-A842-8E2D9D05F30A}" srcOrd="0" destOrd="0" parTransId="{08B003D5-0723-4A18-A155-E27E4227E9D3}" sibTransId="{F00E5140-7CBE-46A8-9A50-CEAD7D146FCD}"/>
    <dgm:cxn modelId="{E1F940F4-B1FD-4089-8933-D72795AC3810}" type="presOf" srcId="{851FA4D5-6EE3-491C-A842-8E2D9D05F30A}" destId="{FB188BE9-C80D-4F4F-9B2C-DBA7D394F715}" srcOrd="1" destOrd="0" presId="urn:microsoft.com/office/officeart/2005/8/layout/pyramid3"/>
    <dgm:cxn modelId="{6C4F54BC-9DB9-44E8-AE16-77B950440016}" type="presOf" srcId="{851FA4D5-6EE3-491C-A842-8E2D9D05F30A}" destId="{0E35E0A6-6B86-4F06-B079-23EBBF9B76A8}" srcOrd="0" destOrd="0" presId="urn:microsoft.com/office/officeart/2005/8/layout/pyramid3"/>
    <dgm:cxn modelId="{BF4CE68C-6A82-407C-B3C0-FF1F1E60FE8F}" type="presOf" srcId="{18D5B029-57D2-4898-8297-82C461150915}" destId="{DFF97DB9-50D0-4A96-B09C-F2C867B9F91B}" srcOrd="1" destOrd="0" presId="urn:microsoft.com/office/officeart/2005/8/layout/pyramid3"/>
    <dgm:cxn modelId="{9CB33E0F-B337-4543-98AF-36083034FBED}" type="presOf" srcId="{C8ED801A-3D2D-4E12-B6CA-697B8146C48D}" destId="{A8E40C9E-2E16-4E0E-927C-21ACE44BAD12}" srcOrd="0" destOrd="0" presId="urn:microsoft.com/office/officeart/2005/8/layout/pyramid3"/>
    <dgm:cxn modelId="{6D9246F5-1539-4CA1-B9BF-FB401D6E933E}" type="presOf" srcId="{5E0A9B21-AAF2-4C60-9DBD-B6471CB12ED5}" destId="{ECFB9E2A-E0FF-4171-ADF8-B29B727AC4D8}" srcOrd="1" destOrd="0" presId="urn:microsoft.com/office/officeart/2005/8/layout/pyramid3"/>
    <dgm:cxn modelId="{5401F28C-D318-4BD4-8B04-3A76D11B60B5}" srcId="{5741FCD0-2E03-4AF2-965B-0587F7623E13}" destId="{18D5B029-57D2-4898-8297-82C461150915}" srcOrd="1" destOrd="0" parTransId="{D1C0066B-2C49-4000-BC9D-8A021B6E65E4}" sibTransId="{A41C26EE-4A9A-4CDC-9E14-DC3AD77B967D}"/>
    <dgm:cxn modelId="{3B932F52-B568-406B-8423-CF79AE5C7064}" type="presOf" srcId="{5E0A9B21-AAF2-4C60-9DBD-B6471CB12ED5}" destId="{5633954E-4D4F-415D-B5E6-D8A30CCA0442}" srcOrd="0" destOrd="0" presId="urn:microsoft.com/office/officeart/2005/8/layout/pyramid3"/>
    <dgm:cxn modelId="{54528BB4-8A65-43F9-A0DC-1ECA8B1A3C88}" type="presOf" srcId="{18D5B029-57D2-4898-8297-82C461150915}" destId="{4EB2DBCB-534F-43AB-9912-9F24C992F8A3}" srcOrd="0" destOrd="0" presId="urn:microsoft.com/office/officeart/2005/8/layout/pyramid3"/>
    <dgm:cxn modelId="{18E76EBD-2803-4965-8ABD-D9E745C0F3F6}" srcId="{5741FCD0-2E03-4AF2-965B-0587F7623E13}" destId="{5E0A9B21-AAF2-4C60-9DBD-B6471CB12ED5}" srcOrd="4" destOrd="0" parTransId="{CD8B5D1F-DA3E-4ECF-9EA0-537FD20400C8}" sibTransId="{C2A7CEB9-6D62-4DBC-8433-BCA1515A0E25}"/>
    <dgm:cxn modelId="{0C4095E8-033A-42CC-AFFD-8ED0EB86F71D}" type="presOf" srcId="{5741FCD0-2E03-4AF2-965B-0587F7623E13}" destId="{B903A177-E0E9-4267-9DFD-8DFD729D36BB}" srcOrd="0" destOrd="0" presId="urn:microsoft.com/office/officeart/2005/8/layout/pyramid3"/>
    <dgm:cxn modelId="{33F1AFF5-C122-434C-903E-B55E017C2228}" type="presParOf" srcId="{B903A177-E0E9-4267-9DFD-8DFD729D36BB}" destId="{A79DD475-547E-4EDA-9322-F6848EFD15B5}" srcOrd="0" destOrd="0" presId="urn:microsoft.com/office/officeart/2005/8/layout/pyramid3"/>
    <dgm:cxn modelId="{C4C42DDB-00A8-4C68-BA5B-B238C099FCDC}" type="presParOf" srcId="{A79DD475-547E-4EDA-9322-F6848EFD15B5}" destId="{0E35E0A6-6B86-4F06-B079-23EBBF9B76A8}" srcOrd="0" destOrd="0" presId="urn:microsoft.com/office/officeart/2005/8/layout/pyramid3"/>
    <dgm:cxn modelId="{745E87F7-546B-4EF9-9631-51A8B1B12AE5}" type="presParOf" srcId="{A79DD475-547E-4EDA-9322-F6848EFD15B5}" destId="{FB188BE9-C80D-4F4F-9B2C-DBA7D394F715}" srcOrd="1" destOrd="0" presId="urn:microsoft.com/office/officeart/2005/8/layout/pyramid3"/>
    <dgm:cxn modelId="{CE631624-ACAC-486F-A57E-35FE8295B58B}" type="presParOf" srcId="{B903A177-E0E9-4267-9DFD-8DFD729D36BB}" destId="{4F6E6860-B5A4-4D55-B712-CE67A86E7F8E}" srcOrd="1" destOrd="0" presId="urn:microsoft.com/office/officeart/2005/8/layout/pyramid3"/>
    <dgm:cxn modelId="{5BFECBB4-2086-4B12-B9ED-3B3D520728F5}" type="presParOf" srcId="{4F6E6860-B5A4-4D55-B712-CE67A86E7F8E}" destId="{4EB2DBCB-534F-43AB-9912-9F24C992F8A3}" srcOrd="0" destOrd="0" presId="urn:microsoft.com/office/officeart/2005/8/layout/pyramid3"/>
    <dgm:cxn modelId="{5195BB64-94C0-421E-BA1F-9D12878499A6}" type="presParOf" srcId="{4F6E6860-B5A4-4D55-B712-CE67A86E7F8E}" destId="{DFF97DB9-50D0-4A96-B09C-F2C867B9F91B}" srcOrd="1" destOrd="0" presId="urn:microsoft.com/office/officeart/2005/8/layout/pyramid3"/>
    <dgm:cxn modelId="{5658135B-C1F8-4F01-B0E2-0542619C3514}" type="presParOf" srcId="{B903A177-E0E9-4267-9DFD-8DFD729D36BB}" destId="{ECF8CEEF-8BC3-4F67-9ED2-EF8728F5A00A}" srcOrd="2" destOrd="0" presId="urn:microsoft.com/office/officeart/2005/8/layout/pyramid3"/>
    <dgm:cxn modelId="{A1A0D954-A27B-4F5D-AD07-CB5FD9862594}" type="presParOf" srcId="{ECF8CEEF-8BC3-4F67-9ED2-EF8728F5A00A}" destId="{EA6A1EB2-3DAB-46B2-83A9-703B8458E518}" srcOrd="0" destOrd="0" presId="urn:microsoft.com/office/officeart/2005/8/layout/pyramid3"/>
    <dgm:cxn modelId="{7848E6D4-8685-4873-8C3C-26D3535D00E2}" type="presParOf" srcId="{ECF8CEEF-8BC3-4F67-9ED2-EF8728F5A00A}" destId="{3D54C495-F94E-4B7A-8370-E4D97A8651F4}" srcOrd="1" destOrd="0" presId="urn:microsoft.com/office/officeart/2005/8/layout/pyramid3"/>
    <dgm:cxn modelId="{5EF8A1C2-D3BD-4F3C-B54F-CA10EC64B1D5}" type="presParOf" srcId="{B903A177-E0E9-4267-9DFD-8DFD729D36BB}" destId="{952455CA-17DE-419E-99B4-E689A3B5AED5}" srcOrd="3" destOrd="0" presId="urn:microsoft.com/office/officeart/2005/8/layout/pyramid3"/>
    <dgm:cxn modelId="{2474A335-C86F-4F94-B721-E5A899854AC0}" type="presParOf" srcId="{952455CA-17DE-419E-99B4-E689A3B5AED5}" destId="{A8E40C9E-2E16-4E0E-927C-21ACE44BAD12}" srcOrd="0" destOrd="0" presId="urn:microsoft.com/office/officeart/2005/8/layout/pyramid3"/>
    <dgm:cxn modelId="{076CF409-5098-4C86-B9D8-756CA966F3FF}" type="presParOf" srcId="{952455CA-17DE-419E-99B4-E689A3B5AED5}" destId="{497ACD9C-80B7-4E6E-9AFA-377B8250A419}" srcOrd="1" destOrd="0" presId="urn:microsoft.com/office/officeart/2005/8/layout/pyramid3"/>
    <dgm:cxn modelId="{DF870EAD-213F-4EFD-A862-FE90631E61A6}" type="presParOf" srcId="{B903A177-E0E9-4267-9DFD-8DFD729D36BB}" destId="{4D8934D1-3133-4D87-8DEA-3AD049DD1CEB}" srcOrd="4" destOrd="0" presId="urn:microsoft.com/office/officeart/2005/8/layout/pyramid3"/>
    <dgm:cxn modelId="{F0BE4E48-08D1-4C7C-B652-FAE826F9E928}" type="presParOf" srcId="{4D8934D1-3133-4D87-8DEA-3AD049DD1CEB}" destId="{5633954E-4D4F-415D-B5E6-D8A30CCA0442}" srcOrd="0" destOrd="0" presId="urn:microsoft.com/office/officeart/2005/8/layout/pyramid3"/>
    <dgm:cxn modelId="{DAEE4B57-7D3C-4BA0-BA7C-BABF101F3A46}" type="presParOf" srcId="{4D8934D1-3133-4D87-8DEA-3AD049DD1CEB}" destId="{ECFB9E2A-E0FF-4171-ADF8-B29B727AC4D8}"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98CF6B-58EA-AE41-B72D-66362E329064}" type="doc">
      <dgm:prSet loTypeId="urn:microsoft.com/office/officeart/2005/8/layout/cycle2" loCatId="" qsTypeId="urn:microsoft.com/office/officeart/2005/8/quickstyle/simple4" qsCatId="simple" csTypeId="urn:microsoft.com/office/officeart/2005/8/colors/colorful1" csCatId="colorful" phldr="1"/>
      <dgm:spPr/>
      <dgm:t>
        <a:bodyPr/>
        <a:lstStyle/>
        <a:p>
          <a:endParaRPr lang="en-US"/>
        </a:p>
      </dgm:t>
    </dgm:pt>
    <dgm:pt modelId="{F8AD3600-355F-C144-A1A4-43E5E253151A}">
      <dgm:prSet phldrT="[Text]" custT="1"/>
      <dgm:spPr/>
      <dgm:t>
        <a:bodyPr/>
        <a:lstStyle/>
        <a:p>
          <a:r>
            <a:rPr lang="en-US" sz="2000" dirty="0" smtClean="0">
              <a:solidFill>
                <a:schemeClr val="tx1"/>
              </a:solidFill>
            </a:rPr>
            <a:t>Study</a:t>
          </a:r>
          <a:endParaRPr lang="en-US" sz="2000" dirty="0">
            <a:solidFill>
              <a:schemeClr val="tx1"/>
            </a:solidFill>
          </a:endParaRPr>
        </a:p>
      </dgm:t>
    </dgm:pt>
    <dgm:pt modelId="{48EF327E-6BDF-6047-B421-82C7E83DBEFB}" type="parTrans" cxnId="{856C9D42-C744-5441-AD33-CBB44ED5D042}">
      <dgm:prSet/>
      <dgm:spPr/>
      <dgm:t>
        <a:bodyPr/>
        <a:lstStyle/>
        <a:p>
          <a:endParaRPr lang="en-US"/>
        </a:p>
      </dgm:t>
    </dgm:pt>
    <dgm:pt modelId="{D0C9D547-6DDB-F742-8D93-AD9CB750B5D6}" type="sibTrans" cxnId="{856C9D42-C744-5441-AD33-CBB44ED5D042}">
      <dgm:prSet/>
      <dgm:spPr/>
      <dgm:t>
        <a:bodyPr/>
        <a:lstStyle/>
        <a:p>
          <a:endParaRPr lang="en-US"/>
        </a:p>
      </dgm:t>
    </dgm:pt>
    <dgm:pt modelId="{9777BD95-2A32-D645-A4C5-AA5E963FBBAD}">
      <dgm:prSet phldrT="[Text]" custT="1"/>
      <dgm:spPr/>
      <dgm:t>
        <a:bodyPr/>
        <a:lstStyle/>
        <a:p>
          <a:r>
            <a:rPr lang="en-US" sz="2000" dirty="0" smtClean="0">
              <a:solidFill>
                <a:schemeClr val="tx1"/>
              </a:solidFill>
            </a:rPr>
            <a:t>Develop</a:t>
          </a:r>
          <a:endParaRPr lang="en-US" sz="2000" dirty="0">
            <a:solidFill>
              <a:schemeClr val="tx1"/>
            </a:solidFill>
          </a:endParaRPr>
        </a:p>
      </dgm:t>
    </dgm:pt>
    <dgm:pt modelId="{F420574D-F803-4A47-BCB0-B7B69234121F}" type="parTrans" cxnId="{2447E966-1044-6A4E-AE80-26831A8136D5}">
      <dgm:prSet/>
      <dgm:spPr/>
      <dgm:t>
        <a:bodyPr/>
        <a:lstStyle/>
        <a:p>
          <a:endParaRPr lang="en-US"/>
        </a:p>
      </dgm:t>
    </dgm:pt>
    <dgm:pt modelId="{24CE75D1-8D67-7E4B-9B51-8413B9028673}" type="sibTrans" cxnId="{2447E966-1044-6A4E-AE80-26831A8136D5}">
      <dgm:prSet/>
      <dgm:spPr/>
      <dgm:t>
        <a:bodyPr/>
        <a:lstStyle/>
        <a:p>
          <a:endParaRPr lang="en-US"/>
        </a:p>
      </dgm:t>
    </dgm:pt>
    <dgm:pt modelId="{CCAE27A3-EAD2-8349-9737-29D7108BDAE4}">
      <dgm:prSet phldrT="[Text]" custT="1"/>
      <dgm:spPr/>
      <dgm:t>
        <a:bodyPr/>
        <a:lstStyle/>
        <a:p>
          <a:r>
            <a:rPr lang="en-US" sz="1800" smtClean="0">
              <a:solidFill>
                <a:schemeClr val="tx1"/>
              </a:solidFill>
            </a:rPr>
            <a:t>Implement</a:t>
          </a:r>
          <a:endParaRPr lang="en-US" sz="1800" dirty="0">
            <a:solidFill>
              <a:schemeClr val="tx1"/>
            </a:solidFill>
          </a:endParaRPr>
        </a:p>
      </dgm:t>
    </dgm:pt>
    <dgm:pt modelId="{38FDBA4D-640A-664E-89D6-EBF5429AA7D3}" type="parTrans" cxnId="{93C4F502-0555-6E44-BC27-0298F1C4BA91}">
      <dgm:prSet/>
      <dgm:spPr/>
      <dgm:t>
        <a:bodyPr/>
        <a:lstStyle/>
        <a:p>
          <a:endParaRPr lang="en-US"/>
        </a:p>
      </dgm:t>
    </dgm:pt>
    <dgm:pt modelId="{6A230CA5-C7FC-C04B-9827-1887829075D1}" type="sibTrans" cxnId="{93C4F502-0555-6E44-BC27-0298F1C4BA91}">
      <dgm:prSet/>
      <dgm:spPr/>
      <dgm:t>
        <a:bodyPr/>
        <a:lstStyle/>
        <a:p>
          <a:endParaRPr lang="en-US"/>
        </a:p>
      </dgm:t>
    </dgm:pt>
    <dgm:pt modelId="{202ACE92-977B-DE46-8F80-2F35EA97E173}">
      <dgm:prSet phldrT="[Text]"/>
      <dgm:spPr/>
      <dgm:t>
        <a:bodyPr/>
        <a:lstStyle/>
        <a:p>
          <a:r>
            <a:rPr lang="en-US" dirty="0" smtClean="0">
              <a:solidFill>
                <a:schemeClr val="tx1"/>
              </a:solidFill>
            </a:rPr>
            <a:t>Evaluate</a:t>
          </a:r>
          <a:endParaRPr lang="en-US" dirty="0">
            <a:solidFill>
              <a:schemeClr val="tx1"/>
            </a:solidFill>
          </a:endParaRPr>
        </a:p>
      </dgm:t>
    </dgm:pt>
    <dgm:pt modelId="{096BB081-2F8D-DD45-8EC3-1217712621A5}" type="parTrans" cxnId="{74AB8DC5-99CC-264D-9589-69EC4A2DEA79}">
      <dgm:prSet/>
      <dgm:spPr/>
      <dgm:t>
        <a:bodyPr/>
        <a:lstStyle/>
        <a:p>
          <a:endParaRPr lang="en-US"/>
        </a:p>
      </dgm:t>
    </dgm:pt>
    <dgm:pt modelId="{B2527F7A-A365-9244-9460-960BF6B46C70}" type="sibTrans" cxnId="{74AB8DC5-99CC-264D-9589-69EC4A2DEA79}">
      <dgm:prSet/>
      <dgm:spPr/>
      <dgm:t>
        <a:bodyPr/>
        <a:lstStyle/>
        <a:p>
          <a:endParaRPr lang="en-US"/>
        </a:p>
      </dgm:t>
    </dgm:pt>
    <dgm:pt modelId="{A0BA7241-0766-0645-9F1B-4D7147E31AB9}" type="pres">
      <dgm:prSet presAssocID="{0E98CF6B-58EA-AE41-B72D-66362E329064}" presName="cycle" presStyleCnt="0">
        <dgm:presLayoutVars>
          <dgm:dir/>
          <dgm:resizeHandles val="exact"/>
        </dgm:presLayoutVars>
      </dgm:prSet>
      <dgm:spPr/>
      <dgm:t>
        <a:bodyPr/>
        <a:lstStyle/>
        <a:p>
          <a:endParaRPr lang="en-US"/>
        </a:p>
      </dgm:t>
    </dgm:pt>
    <dgm:pt modelId="{3632B30D-B9A9-7D42-A3EC-B9E3186B8FC2}" type="pres">
      <dgm:prSet presAssocID="{F8AD3600-355F-C144-A1A4-43E5E253151A}" presName="node" presStyleLbl="node1" presStyleIdx="0" presStyleCnt="4" custScaleX="131832" custScaleY="114290">
        <dgm:presLayoutVars>
          <dgm:bulletEnabled val="1"/>
        </dgm:presLayoutVars>
      </dgm:prSet>
      <dgm:spPr/>
      <dgm:t>
        <a:bodyPr/>
        <a:lstStyle/>
        <a:p>
          <a:endParaRPr lang="en-US"/>
        </a:p>
      </dgm:t>
    </dgm:pt>
    <dgm:pt modelId="{27066F87-4A4D-784B-A3EF-F3A7CAB1A338}" type="pres">
      <dgm:prSet presAssocID="{D0C9D547-6DDB-F742-8D93-AD9CB750B5D6}" presName="sibTrans" presStyleLbl="sibTrans2D1" presStyleIdx="0" presStyleCnt="4"/>
      <dgm:spPr/>
      <dgm:t>
        <a:bodyPr/>
        <a:lstStyle/>
        <a:p>
          <a:endParaRPr lang="en-US"/>
        </a:p>
      </dgm:t>
    </dgm:pt>
    <dgm:pt modelId="{469D493C-4B8E-EF42-AE12-667780083C62}" type="pres">
      <dgm:prSet presAssocID="{D0C9D547-6DDB-F742-8D93-AD9CB750B5D6}" presName="connectorText" presStyleLbl="sibTrans2D1" presStyleIdx="0" presStyleCnt="4"/>
      <dgm:spPr/>
      <dgm:t>
        <a:bodyPr/>
        <a:lstStyle/>
        <a:p>
          <a:endParaRPr lang="en-US"/>
        </a:p>
      </dgm:t>
    </dgm:pt>
    <dgm:pt modelId="{5F95E889-FDAF-9D48-BCE3-0EDE2FA3FE91}" type="pres">
      <dgm:prSet presAssocID="{9777BD95-2A32-D645-A4C5-AA5E963FBBAD}" presName="node" presStyleLbl="node1" presStyleIdx="1" presStyleCnt="4" custScaleX="130759">
        <dgm:presLayoutVars>
          <dgm:bulletEnabled val="1"/>
        </dgm:presLayoutVars>
      </dgm:prSet>
      <dgm:spPr/>
      <dgm:t>
        <a:bodyPr/>
        <a:lstStyle/>
        <a:p>
          <a:endParaRPr lang="en-US"/>
        </a:p>
      </dgm:t>
    </dgm:pt>
    <dgm:pt modelId="{17B319A1-1F3F-AB42-B3F4-443598B04220}" type="pres">
      <dgm:prSet presAssocID="{24CE75D1-8D67-7E4B-9B51-8413B9028673}" presName="sibTrans" presStyleLbl="sibTrans2D1" presStyleIdx="1" presStyleCnt="4"/>
      <dgm:spPr/>
      <dgm:t>
        <a:bodyPr/>
        <a:lstStyle/>
        <a:p>
          <a:endParaRPr lang="en-US"/>
        </a:p>
      </dgm:t>
    </dgm:pt>
    <dgm:pt modelId="{8D839331-06F6-D44D-9B2C-1C59C24C1895}" type="pres">
      <dgm:prSet presAssocID="{24CE75D1-8D67-7E4B-9B51-8413B9028673}" presName="connectorText" presStyleLbl="sibTrans2D1" presStyleIdx="1" presStyleCnt="4"/>
      <dgm:spPr/>
      <dgm:t>
        <a:bodyPr/>
        <a:lstStyle/>
        <a:p>
          <a:endParaRPr lang="en-US"/>
        </a:p>
      </dgm:t>
    </dgm:pt>
    <dgm:pt modelId="{3CF413E1-237D-A14C-9DC3-17BF47045A26}" type="pres">
      <dgm:prSet presAssocID="{CCAE27A3-EAD2-8349-9737-29D7108BDAE4}" presName="node" presStyleLbl="node1" presStyleIdx="2" presStyleCnt="4" custScaleX="120425" custScaleY="116979">
        <dgm:presLayoutVars>
          <dgm:bulletEnabled val="1"/>
        </dgm:presLayoutVars>
      </dgm:prSet>
      <dgm:spPr/>
      <dgm:t>
        <a:bodyPr/>
        <a:lstStyle/>
        <a:p>
          <a:endParaRPr lang="en-US"/>
        </a:p>
      </dgm:t>
    </dgm:pt>
    <dgm:pt modelId="{9572E918-D0F8-B248-B8BE-0EC41D695F27}" type="pres">
      <dgm:prSet presAssocID="{6A230CA5-C7FC-C04B-9827-1887829075D1}" presName="sibTrans" presStyleLbl="sibTrans2D1" presStyleIdx="2" presStyleCnt="4"/>
      <dgm:spPr/>
      <dgm:t>
        <a:bodyPr/>
        <a:lstStyle/>
        <a:p>
          <a:endParaRPr lang="en-US"/>
        </a:p>
      </dgm:t>
    </dgm:pt>
    <dgm:pt modelId="{0894B9FE-1D11-564F-8032-6468EE4926D1}" type="pres">
      <dgm:prSet presAssocID="{6A230CA5-C7FC-C04B-9827-1887829075D1}" presName="connectorText" presStyleLbl="sibTrans2D1" presStyleIdx="2" presStyleCnt="4"/>
      <dgm:spPr/>
      <dgm:t>
        <a:bodyPr/>
        <a:lstStyle/>
        <a:p>
          <a:endParaRPr lang="en-US"/>
        </a:p>
      </dgm:t>
    </dgm:pt>
    <dgm:pt modelId="{73FF974F-2C2E-9A44-A72E-09F20026E3DA}" type="pres">
      <dgm:prSet presAssocID="{202ACE92-977B-DE46-8F80-2F35EA97E173}" presName="node" presStyleLbl="node1" presStyleIdx="3" presStyleCnt="4" custScaleX="113892">
        <dgm:presLayoutVars>
          <dgm:bulletEnabled val="1"/>
        </dgm:presLayoutVars>
      </dgm:prSet>
      <dgm:spPr/>
      <dgm:t>
        <a:bodyPr/>
        <a:lstStyle/>
        <a:p>
          <a:endParaRPr lang="en-US"/>
        </a:p>
      </dgm:t>
    </dgm:pt>
    <dgm:pt modelId="{58CFDC27-220E-554E-8026-08C7EFE05026}" type="pres">
      <dgm:prSet presAssocID="{B2527F7A-A365-9244-9460-960BF6B46C70}" presName="sibTrans" presStyleLbl="sibTrans2D1" presStyleIdx="3" presStyleCnt="4"/>
      <dgm:spPr/>
      <dgm:t>
        <a:bodyPr/>
        <a:lstStyle/>
        <a:p>
          <a:endParaRPr lang="en-US"/>
        </a:p>
      </dgm:t>
    </dgm:pt>
    <dgm:pt modelId="{1C836161-D781-F34B-ADC4-2614B496E3B9}" type="pres">
      <dgm:prSet presAssocID="{B2527F7A-A365-9244-9460-960BF6B46C70}" presName="connectorText" presStyleLbl="sibTrans2D1" presStyleIdx="3" presStyleCnt="4"/>
      <dgm:spPr/>
      <dgm:t>
        <a:bodyPr/>
        <a:lstStyle/>
        <a:p>
          <a:endParaRPr lang="en-US"/>
        </a:p>
      </dgm:t>
    </dgm:pt>
  </dgm:ptLst>
  <dgm:cxnLst>
    <dgm:cxn modelId="{93C4F502-0555-6E44-BC27-0298F1C4BA91}" srcId="{0E98CF6B-58EA-AE41-B72D-66362E329064}" destId="{CCAE27A3-EAD2-8349-9737-29D7108BDAE4}" srcOrd="2" destOrd="0" parTransId="{38FDBA4D-640A-664E-89D6-EBF5429AA7D3}" sibTransId="{6A230CA5-C7FC-C04B-9827-1887829075D1}"/>
    <dgm:cxn modelId="{37311EFC-EDE4-A942-999B-55CF67FD219E}" type="presOf" srcId="{24CE75D1-8D67-7E4B-9B51-8413B9028673}" destId="{8D839331-06F6-D44D-9B2C-1C59C24C1895}" srcOrd="1" destOrd="0" presId="urn:microsoft.com/office/officeart/2005/8/layout/cycle2"/>
    <dgm:cxn modelId="{2B5CE381-7573-654F-9FAD-8E796110D47A}" type="presOf" srcId="{D0C9D547-6DDB-F742-8D93-AD9CB750B5D6}" destId="{27066F87-4A4D-784B-A3EF-F3A7CAB1A338}" srcOrd="0" destOrd="0" presId="urn:microsoft.com/office/officeart/2005/8/layout/cycle2"/>
    <dgm:cxn modelId="{A98A348F-47AB-D148-9CC5-4C34B1270841}" type="presOf" srcId="{CCAE27A3-EAD2-8349-9737-29D7108BDAE4}" destId="{3CF413E1-237D-A14C-9DC3-17BF47045A26}" srcOrd="0" destOrd="0" presId="urn:microsoft.com/office/officeart/2005/8/layout/cycle2"/>
    <dgm:cxn modelId="{4FCDD34A-5150-CB4A-9434-E887349F9006}" type="presOf" srcId="{F8AD3600-355F-C144-A1A4-43E5E253151A}" destId="{3632B30D-B9A9-7D42-A3EC-B9E3186B8FC2}" srcOrd="0" destOrd="0" presId="urn:microsoft.com/office/officeart/2005/8/layout/cycle2"/>
    <dgm:cxn modelId="{856C9D42-C744-5441-AD33-CBB44ED5D042}" srcId="{0E98CF6B-58EA-AE41-B72D-66362E329064}" destId="{F8AD3600-355F-C144-A1A4-43E5E253151A}" srcOrd="0" destOrd="0" parTransId="{48EF327E-6BDF-6047-B421-82C7E83DBEFB}" sibTransId="{D0C9D547-6DDB-F742-8D93-AD9CB750B5D6}"/>
    <dgm:cxn modelId="{AA3C8A7E-40A8-C94E-8916-D29A0B2E7045}" type="presOf" srcId="{B2527F7A-A365-9244-9460-960BF6B46C70}" destId="{58CFDC27-220E-554E-8026-08C7EFE05026}" srcOrd="0" destOrd="0" presId="urn:microsoft.com/office/officeart/2005/8/layout/cycle2"/>
    <dgm:cxn modelId="{B1BA45ED-CB3B-A048-A79E-748817273D35}" type="presOf" srcId="{9777BD95-2A32-D645-A4C5-AA5E963FBBAD}" destId="{5F95E889-FDAF-9D48-BCE3-0EDE2FA3FE91}" srcOrd="0" destOrd="0" presId="urn:microsoft.com/office/officeart/2005/8/layout/cycle2"/>
    <dgm:cxn modelId="{E2045902-808C-9F43-9F07-71B051F83802}" type="presOf" srcId="{24CE75D1-8D67-7E4B-9B51-8413B9028673}" destId="{17B319A1-1F3F-AB42-B3F4-443598B04220}" srcOrd="0" destOrd="0" presId="urn:microsoft.com/office/officeart/2005/8/layout/cycle2"/>
    <dgm:cxn modelId="{74AB8DC5-99CC-264D-9589-69EC4A2DEA79}" srcId="{0E98CF6B-58EA-AE41-B72D-66362E329064}" destId="{202ACE92-977B-DE46-8F80-2F35EA97E173}" srcOrd="3" destOrd="0" parTransId="{096BB081-2F8D-DD45-8EC3-1217712621A5}" sibTransId="{B2527F7A-A365-9244-9460-960BF6B46C70}"/>
    <dgm:cxn modelId="{080E9A7E-28DE-8D4B-9C34-D6F13AC1720A}" type="presOf" srcId="{6A230CA5-C7FC-C04B-9827-1887829075D1}" destId="{9572E918-D0F8-B248-B8BE-0EC41D695F27}" srcOrd="0" destOrd="0" presId="urn:microsoft.com/office/officeart/2005/8/layout/cycle2"/>
    <dgm:cxn modelId="{DD8734D0-9CC0-8045-8114-B7468015A49C}" type="presOf" srcId="{D0C9D547-6DDB-F742-8D93-AD9CB750B5D6}" destId="{469D493C-4B8E-EF42-AE12-667780083C62}" srcOrd="1" destOrd="0" presId="urn:microsoft.com/office/officeart/2005/8/layout/cycle2"/>
    <dgm:cxn modelId="{B80F61A3-DF99-1047-959A-B59F5900CE17}" type="presOf" srcId="{202ACE92-977B-DE46-8F80-2F35EA97E173}" destId="{73FF974F-2C2E-9A44-A72E-09F20026E3DA}" srcOrd="0" destOrd="0" presId="urn:microsoft.com/office/officeart/2005/8/layout/cycle2"/>
    <dgm:cxn modelId="{2447E966-1044-6A4E-AE80-26831A8136D5}" srcId="{0E98CF6B-58EA-AE41-B72D-66362E329064}" destId="{9777BD95-2A32-D645-A4C5-AA5E963FBBAD}" srcOrd="1" destOrd="0" parTransId="{F420574D-F803-4A47-BCB0-B7B69234121F}" sibTransId="{24CE75D1-8D67-7E4B-9B51-8413B9028673}"/>
    <dgm:cxn modelId="{58CD9017-DDA6-B742-B64E-C5CA3319416D}" type="presOf" srcId="{B2527F7A-A365-9244-9460-960BF6B46C70}" destId="{1C836161-D781-F34B-ADC4-2614B496E3B9}" srcOrd="1" destOrd="0" presId="urn:microsoft.com/office/officeart/2005/8/layout/cycle2"/>
    <dgm:cxn modelId="{806DC5EA-1450-BB44-B4F3-AAFC3304ED17}" type="presOf" srcId="{6A230CA5-C7FC-C04B-9827-1887829075D1}" destId="{0894B9FE-1D11-564F-8032-6468EE4926D1}" srcOrd="1" destOrd="0" presId="urn:microsoft.com/office/officeart/2005/8/layout/cycle2"/>
    <dgm:cxn modelId="{5F9E7C78-4A62-CD47-893B-C5FC28980D84}" type="presOf" srcId="{0E98CF6B-58EA-AE41-B72D-66362E329064}" destId="{A0BA7241-0766-0645-9F1B-4D7147E31AB9}" srcOrd="0" destOrd="0" presId="urn:microsoft.com/office/officeart/2005/8/layout/cycle2"/>
    <dgm:cxn modelId="{28F8426D-C798-934B-B1D5-50819452E294}" type="presParOf" srcId="{A0BA7241-0766-0645-9F1B-4D7147E31AB9}" destId="{3632B30D-B9A9-7D42-A3EC-B9E3186B8FC2}" srcOrd="0" destOrd="0" presId="urn:microsoft.com/office/officeart/2005/8/layout/cycle2"/>
    <dgm:cxn modelId="{39573AAC-F6E3-FD4F-A422-7C6160162194}" type="presParOf" srcId="{A0BA7241-0766-0645-9F1B-4D7147E31AB9}" destId="{27066F87-4A4D-784B-A3EF-F3A7CAB1A338}" srcOrd="1" destOrd="0" presId="urn:microsoft.com/office/officeart/2005/8/layout/cycle2"/>
    <dgm:cxn modelId="{B35FB811-1B96-8F43-B37B-30E49ABC2BA7}" type="presParOf" srcId="{27066F87-4A4D-784B-A3EF-F3A7CAB1A338}" destId="{469D493C-4B8E-EF42-AE12-667780083C62}" srcOrd="0" destOrd="0" presId="urn:microsoft.com/office/officeart/2005/8/layout/cycle2"/>
    <dgm:cxn modelId="{D2D6FAA9-0FBF-4D4F-A190-176F89EC1FAA}" type="presParOf" srcId="{A0BA7241-0766-0645-9F1B-4D7147E31AB9}" destId="{5F95E889-FDAF-9D48-BCE3-0EDE2FA3FE91}" srcOrd="2" destOrd="0" presId="urn:microsoft.com/office/officeart/2005/8/layout/cycle2"/>
    <dgm:cxn modelId="{8533BC18-7EE7-C04D-BBCB-690A1B004222}" type="presParOf" srcId="{A0BA7241-0766-0645-9F1B-4D7147E31AB9}" destId="{17B319A1-1F3F-AB42-B3F4-443598B04220}" srcOrd="3" destOrd="0" presId="urn:microsoft.com/office/officeart/2005/8/layout/cycle2"/>
    <dgm:cxn modelId="{94B01BD2-3CE2-1245-A508-C667B18E5C0E}" type="presParOf" srcId="{17B319A1-1F3F-AB42-B3F4-443598B04220}" destId="{8D839331-06F6-D44D-9B2C-1C59C24C1895}" srcOrd="0" destOrd="0" presId="urn:microsoft.com/office/officeart/2005/8/layout/cycle2"/>
    <dgm:cxn modelId="{5A81DF5B-7D68-2C4C-B3B7-C743E25B571B}" type="presParOf" srcId="{A0BA7241-0766-0645-9F1B-4D7147E31AB9}" destId="{3CF413E1-237D-A14C-9DC3-17BF47045A26}" srcOrd="4" destOrd="0" presId="urn:microsoft.com/office/officeart/2005/8/layout/cycle2"/>
    <dgm:cxn modelId="{7D50A266-29F6-D04D-B817-23C6E2E7A9CE}" type="presParOf" srcId="{A0BA7241-0766-0645-9F1B-4D7147E31AB9}" destId="{9572E918-D0F8-B248-B8BE-0EC41D695F27}" srcOrd="5" destOrd="0" presId="urn:microsoft.com/office/officeart/2005/8/layout/cycle2"/>
    <dgm:cxn modelId="{46A25D7B-29C0-CE44-A223-3AE5533DF5E4}" type="presParOf" srcId="{9572E918-D0F8-B248-B8BE-0EC41D695F27}" destId="{0894B9FE-1D11-564F-8032-6468EE4926D1}" srcOrd="0" destOrd="0" presId="urn:microsoft.com/office/officeart/2005/8/layout/cycle2"/>
    <dgm:cxn modelId="{D0FCDFA7-665C-584A-943A-2B2BD9F9CF54}" type="presParOf" srcId="{A0BA7241-0766-0645-9F1B-4D7147E31AB9}" destId="{73FF974F-2C2E-9A44-A72E-09F20026E3DA}" srcOrd="6" destOrd="0" presId="urn:microsoft.com/office/officeart/2005/8/layout/cycle2"/>
    <dgm:cxn modelId="{1D0105F8-8C73-DF43-9981-31395439B911}" type="presParOf" srcId="{A0BA7241-0766-0645-9F1B-4D7147E31AB9}" destId="{58CFDC27-220E-554E-8026-08C7EFE05026}" srcOrd="7" destOrd="0" presId="urn:microsoft.com/office/officeart/2005/8/layout/cycle2"/>
    <dgm:cxn modelId="{83C201CF-A511-3C49-9492-444F15C276B5}" type="presParOf" srcId="{58CFDC27-220E-554E-8026-08C7EFE05026}" destId="{1C836161-D781-F34B-ADC4-2614B496E3B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4B859A-B859-4EDF-9AC2-DCFB68AA1862}"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US"/>
        </a:p>
      </dgm:t>
    </dgm:pt>
    <dgm:pt modelId="{42F97279-313F-49C3-9B74-574426219338}">
      <dgm:prSet phldrT="[Text]"/>
      <dgm:spPr/>
      <dgm:t>
        <a:bodyPr/>
        <a:lstStyle/>
        <a:p>
          <a:r>
            <a:rPr lang="en-US" dirty="0" smtClean="0"/>
            <a:t>Consumers</a:t>
          </a:r>
          <a:endParaRPr lang="en-US" dirty="0"/>
        </a:p>
      </dgm:t>
    </dgm:pt>
    <dgm:pt modelId="{3125CFA1-7FE5-46B4-A8C0-5BEF1B61C187}" type="parTrans" cxnId="{9222F662-86A6-44C1-9F5F-CB0B09D18F7D}">
      <dgm:prSet/>
      <dgm:spPr/>
      <dgm:t>
        <a:bodyPr/>
        <a:lstStyle/>
        <a:p>
          <a:endParaRPr lang="en-US"/>
        </a:p>
      </dgm:t>
    </dgm:pt>
    <dgm:pt modelId="{D9F80B31-C802-4D6A-8E49-05B918BADB59}" type="sibTrans" cxnId="{9222F662-86A6-44C1-9F5F-CB0B09D18F7D}">
      <dgm:prSet/>
      <dgm:spPr/>
      <dgm:t>
        <a:bodyPr/>
        <a:lstStyle/>
        <a:p>
          <a:endParaRPr lang="en-US"/>
        </a:p>
      </dgm:t>
    </dgm:pt>
    <dgm:pt modelId="{CFAA4C39-37E3-4795-84BE-D0DEABF3331C}">
      <dgm:prSet phldrT="[Text]" custT="1"/>
      <dgm:spPr/>
      <dgm:t>
        <a:bodyPr/>
        <a:lstStyle/>
        <a:p>
          <a:r>
            <a:rPr lang="en-US" sz="1800" dirty="0" smtClean="0"/>
            <a:t>Media</a:t>
          </a:r>
          <a:endParaRPr lang="en-US" sz="1800" dirty="0"/>
        </a:p>
      </dgm:t>
    </dgm:pt>
    <dgm:pt modelId="{E7086818-0911-4420-971E-1E7985E09F61}" type="parTrans" cxnId="{610528F3-8E4F-4E63-935D-6C9D3A93583F}">
      <dgm:prSet/>
      <dgm:spPr/>
      <dgm:t>
        <a:bodyPr/>
        <a:lstStyle/>
        <a:p>
          <a:endParaRPr lang="en-US"/>
        </a:p>
      </dgm:t>
    </dgm:pt>
    <dgm:pt modelId="{492FC5A8-0D4E-4D17-91ED-BEE53CF54988}" type="sibTrans" cxnId="{610528F3-8E4F-4E63-935D-6C9D3A93583F}">
      <dgm:prSet/>
      <dgm:spPr/>
      <dgm:t>
        <a:bodyPr/>
        <a:lstStyle/>
        <a:p>
          <a:endParaRPr lang="en-US"/>
        </a:p>
      </dgm:t>
    </dgm:pt>
    <dgm:pt modelId="{648A7623-7C67-4E53-B406-06EE6D5E7023}">
      <dgm:prSet phldrT="[Text]" custT="1"/>
      <dgm:spPr/>
      <dgm:t>
        <a:bodyPr/>
        <a:lstStyle/>
        <a:p>
          <a:r>
            <a:rPr lang="en-US" sz="1800" dirty="0" smtClean="0"/>
            <a:t>Federal Policymakers</a:t>
          </a:r>
          <a:endParaRPr lang="en-US" sz="1800" dirty="0"/>
        </a:p>
      </dgm:t>
    </dgm:pt>
    <dgm:pt modelId="{F8D96BD4-F6E4-496C-990A-BA428116BEA5}" type="parTrans" cxnId="{065B4CA2-E5D0-4029-BDA7-69BFF48B4246}">
      <dgm:prSet/>
      <dgm:spPr/>
      <dgm:t>
        <a:bodyPr/>
        <a:lstStyle/>
        <a:p>
          <a:endParaRPr lang="en-US"/>
        </a:p>
      </dgm:t>
    </dgm:pt>
    <dgm:pt modelId="{8150558E-7D32-446B-8424-9B2234A5B2BF}" type="sibTrans" cxnId="{065B4CA2-E5D0-4029-BDA7-69BFF48B4246}">
      <dgm:prSet/>
      <dgm:spPr/>
      <dgm:t>
        <a:bodyPr/>
        <a:lstStyle/>
        <a:p>
          <a:endParaRPr lang="en-US"/>
        </a:p>
      </dgm:t>
    </dgm:pt>
    <dgm:pt modelId="{C006D485-A36E-43DE-8166-D249111EED8C}">
      <dgm:prSet phldrT="[Text]" custT="1"/>
      <dgm:spPr/>
      <dgm:t>
        <a:bodyPr/>
        <a:lstStyle/>
        <a:p>
          <a:r>
            <a:rPr lang="en-US" sz="1800" dirty="0" smtClean="0"/>
            <a:t>State Policymakers</a:t>
          </a:r>
          <a:endParaRPr lang="en-US" sz="1800" dirty="0"/>
        </a:p>
      </dgm:t>
    </dgm:pt>
    <dgm:pt modelId="{FA738516-CA66-4381-93ED-B75D4DE0C10C}" type="parTrans" cxnId="{332B5680-A290-4FC7-AED5-6BFCEA640EDE}">
      <dgm:prSet/>
      <dgm:spPr/>
      <dgm:t>
        <a:bodyPr/>
        <a:lstStyle/>
        <a:p>
          <a:endParaRPr lang="en-US"/>
        </a:p>
      </dgm:t>
    </dgm:pt>
    <dgm:pt modelId="{7B4008ED-EF3F-4BC7-A555-3E7688947066}" type="sibTrans" cxnId="{332B5680-A290-4FC7-AED5-6BFCEA640EDE}">
      <dgm:prSet/>
      <dgm:spPr/>
      <dgm:t>
        <a:bodyPr/>
        <a:lstStyle/>
        <a:p>
          <a:endParaRPr lang="en-US"/>
        </a:p>
      </dgm:t>
    </dgm:pt>
    <dgm:pt modelId="{5FDC9933-26AF-44B3-A99E-5E9942099805}">
      <dgm:prSet phldrT="[Text]" custT="1"/>
      <dgm:spPr/>
      <dgm:t>
        <a:bodyPr/>
        <a:lstStyle/>
        <a:p>
          <a:r>
            <a:rPr lang="en-US" sz="1800" dirty="0" smtClean="0"/>
            <a:t>Other Clinicians</a:t>
          </a:r>
          <a:endParaRPr lang="en-US" sz="1800" dirty="0"/>
        </a:p>
      </dgm:t>
    </dgm:pt>
    <dgm:pt modelId="{EE2AC1EC-40C5-42A6-A0EA-EC4124C607AF}" type="parTrans" cxnId="{5D958D98-CE46-45E0-B63D-0A2E18F22E80}">
      <dgm:prSet/>
      <dgm:spPr/>
      <dgm:t>
        <a:bodyPr/>
        <a:lstStyle/>
        <a:p>
          <a:endParaRPr lang="en-US"/>
        </a:p>
      </dgm:t>
    </dgm:pt>
    <dgm:pt modelId="{80DC4EE2-2A92-4EA1-ABE6-6DFA0D49C852}" type="sibTrans" cxnId="{5D958D98-CE46-45E0-B63D-0A2E18F22E80}">
      <dgm:prSet/>
      <dgm:spPr/>
      <dgm:t>
        <a:bodyPr/>
        <a:lstStyle/>
        <a:p>
          <a:endParaRPr lang="en-US"/>
        </a:p>
      </dgm:t>
    </dgm:pt>
    <dgm:pt modelId="{4A81CB4F-4FB9-4E48-AD1E-304E76E8B5C5}">
      <dgm:prSet phldrT="[Text]" custT="1"/>
      <dgm:spPr>
        <a:solidFill>
          <a:schemeClr val="accent5"/>
        </a:solidFill>
      </dgm:spPr>
      <dgm:t>
        <a:bodyPr/>
        <a:lstStyle/>
        <a:p>
          <a:r>
            <a:rPr lang="en-US" sz="2000" dirty="0" smtClean="0"/>
            <a:t>Other </a:t>
          </a:r>
          <a:r>
            <a:rPr lang="en-US" sz="2000" dirty="0" err="1" smtClean="0"/>
            <a:t>changemakers</a:t>
          </a:r>
          <a:endParaRPr lang="en-US" sz="2000" dirty="0"/>
        </a:p>
      </dgm:t>
    </dgm:pt>
    <dgm:pt modelId="{950D837B-C2CA-491C-BE42-4210BC5F503D}" type="parTrans" cxnId="{AD3D3894-ADE8-4E5C-B025-886CCFF20360}">
      <dgm:prSet/>
      <dgm:spPr/>
      <dgm:t>
        <a:bodyPr/>
        <a:lstStyle/>
        <a:p>
          <a:endParaRPr lang="en-US"/>
        </a:p>
      </dgm:t>
    </dgm:pt>
    <dgm:pt modelId="{59C33C0B-A7A3-4419-A4A1-4A0F7F0BD5DA}" type="sibTrans" cxnId="{AD3D3894-ADE8-4E5C-B025-886CCFF20360}">
      <dgm:prSet/>
      <dgm:spPr/>
      <dgm:t>
        <a:bodyPr/>
        <a:lstStyle/>
        <a:p>
          <a:endParaRPr lang="en-US"/>
        </a:p>
      </dgm:t>
    </dgm:pt>
    <dgm:pt modelId="{EF6F4889-4D7A-482B-B425-E52327A45B87}" type="pres">
      <dgm:prSet presAssocID="{E04B859A-B859-4EDF-9AC2-DCFB68AA1862}" presName="cycle" presStyleCnt="0">
        <dgm:presLayoutVars>
          <dgm:dir/>
          <dgm:resizeHandles val="exact"/>
        </dgm:presLayoutVars>
      </dgm:prSet>
      <dgm:spPr/>
      <dgm:t>
        <a:bodyPr/>
        <a:lstStyle/>
        <a:p>
          <a:endParaRPr lang="en-US"/>
        </a:p>
      </dgm:t>
    </dgm:pt>
    <dgm:pt modelId="{83F08807-C2EE-4852-B560-C842E811D1AB}" type="pres">
      <dgm:prSet presAssocID="{42F97279-313F-49C3-9B74-574426219338}" presName="node" presStyleLbl="node1" presStyleIdx="0" presStyleCnt="6" custScaleX="122233">
        <dgm:presLayoutVars>
          <dgm:bulletEnabled val="1"/>
        </dgm:presLayoutVars>
      </dgm:prSet>
      <dgm:spPr/>
      <dgm:t>
        <a:bodyPr/>
        <a:lstStyle/>
        <a:p>
          <a:endParaRPr lang="en-US"/>
        </a:p>
      </dgm:t>
    </dgm:pt>
    <dgm:pt modelId="{EEBDD181-5E9A-46F9-95B9-DC223F3A8BA4}" type="pres">
      <dgm:prSet presAssocID="{42F97279-313F-49C3-9B74-574426219338}" presName="spNode" presStyleCnt="0"/>
      <dgm:spPr/>
    </dgm:pt>
    <dgm:pt modelId="{AE2D04A8-1CBF-425A-BDC6-B663F815B769}" type="pres">
      <dgm:prSet presAssocID="{D9F80B31-C802-4D6A-8E49-05B918BADB59}" presName="sibTrans" presStyleLbl="sibTrans1D1" presStyleIdx="0" presStyleCnt="6"/>
      <dgm:spPr/>
      <dgm:t>
        <a:bodyPr/>
        <a:lstStyle/>
        <a:p>
          <a:endParaRPr lang="en-US"/>
        </a:p>
      </dgm:t>
    </dgm:pt>
    <dgm:pt modelId="{CE88CA68-BFE1-458E-8E7A-E8C3B055F182}" type="pres">
      <dgm:prSet presAssocID="{CFAA4C39-37E3-4795-84BE-D0DEABF3331C}" presName="node" presStyleLbl="node1" presStyleIdx="1" presStyleCnt="6">
        <dgm:presLayoutVars>
          <dgm:bulletEnabled val="1"/>
        </dgm:presLayoutVars>
      </dgm:prSet>
      <dgm:spPr/>
      <dgm:t>
        <a:bodyPr/>
        <a:lstStyle/>
        <a:p>
          <a:endParaRPr lang="en-US"/>
        </a:p>
      </dgm:t>
    </dgm:pt>
    <dgm:pt modelId="{48FBB535-DE2A-4DF8-B7A2-A49A583BC976}" type="pres">
      <dgm:prSet presAssocID="{CFAA4C39-37E3-4795-84BE-D0DEABF3331C}" presName="spNode" presStyleCnt="0"/>
      <dgm:spPr/>
    </dgm:pt>
    <dgm:pt modelId="{FC189DEB-7EEB-4B6E-950F-FAE60FC86EA1}" type="pres">
      <dgm:prSet presAssocID="{492FC5A8-0D4E-4D17-91ED-BEE53CF54988}" presName="sibTrans" presStyleLbl="sibTrans1D1" presStyleIdx="1" presStyleCnt="6"/>
      <dgm:spPr/>
      <dgm:t>
        <a:bodyPr/>
        <a:lstStyle/>
        <a:p>
          <a:endParaRPr lang="en-US"/>
        </a:p>
      </dgm:t>
    </dgm:pt>
    <dgm:pt modelId="{1D7D69A1-2049-4F78-B6B5-D43097D74DDC}" type="pres">
      <dgm:prSet presAssocID="{648A7623-7C67-4E53-B406-06EE6D5E7023}" presName="node" presStyleLbl="node1" presStyleIdx="2" presStyleCnt="6" custScaleX="139765" custScaleY="122447">
        <dgm:presLayoutVars>
          <dgm:bulletEnabled val="1"/>
        </dgm:presLayoutVars>
      </dgm:prSet>
      <dgm:spPr/>
      <dgm:t>
        <a:bodyPr/>
        <a:lstStyle/>
        <a:p>
          <a:endParaRPr lang="en-US"/>
        </a:p>
      </dgm:t>
    </dgm:pt>
    <dgm:pt modelId="{9903E4DA-7983-417C-9B53-04E9FF153359}" type="pres">
      <dgm:prSet presAssocID="{648A7623-7C67-4E53-B406-06EE6D5E7023}" presName="spNode" presStyleCnt="0"/>
      <dgm:spPr/>
    </dgm:pt>
    <dgm:pt modelId="{C9427E30-5BD1-46AB-97C3-CC879A2596EA}" type="pres">
      <dgm:prSet presAssocID="{8150558E-7D32-446B-8424-9B2234A5B2BF}" presName="sibTrans" presStyleLbl="sibTrans1D1" presStyleIdx="2" presStyleCnt="6"/>
      <dgm:spPr/>
      <dgm:t>
        <a:bodyPr/>
        <a:lstStyle/>
        <a:p>
          <a:endParaRPr lang="en-US"/>
        </a:p>
      </dgm:t>
    </dgm:pt>
    <dgm:pt modelId="{0C16746D-8C05-411F-BBA0-FA8A24E6B311}" type="pres">
      <dgm:prSet presAssocID="{C006D485-A36E-43DE-8166-D249111EED8C}" presName="node" presStyleLbl="node1" presStyleIdx="3" presStyleCnt="6" custScaleX="136216">
        <dgm:presLayoutVars>
          <dgm:bulletEnabled val="1"/>
        </dgm:presLayoutVars>
      </dgm:prSet>
      <dgm:spPr/>
      <dgm:t>
        <a:bodyPr/>
        <a:lstStyle/>
        <a:p>
          <a:endParaRPr lang="en-US"/>
        </a:p>
      </dgm:t>
    </dgm:pt>
    <dgm:pt modelId="{07BDEF51-D36B-4EC1-94A8-291DA80BA99F}" type="pres">
      <dgm:prSet presAssocID="{C006D485-A36E-43DE-8166-D249111EED8C}" presName="spNode" presStyleCnt="0"/>
      <dgm:spPr/>
    </dgm:pt>
    <dgm:pt modelId="{D2B54F06-C8EC-45BB-A74B-B2EE7073966D}" type="pres">
      <dgm:prSet presAssocID="{7B4008ED-EF3F-4BC7-A555-3E7688947066}" presName="sibTrans" presStyleLbl="sibTrans1D1" presStyleIdx="3" presStyleCnt="6"/>
      <dgm:spPr/>
      <dgm:t>
        <a:bodyPr/>
        <a:lstStyle/>
        <a:p>
          <a:endParaRPr lang="en-US"/>
        </a:p>
      </dgm:t>
    </dgm:pt>
    <dgm:pt modelId="{6A2643CD-CB83-4085-B4D0-5434FC52BB69}" type="pres">
      <dgm:prSet presAssocID="{5FDC9933-26AF-44B3-A99E-5E9942099805}" presName="node" presStyleLbl="node1" presStyleIdx="4" presStyleCnt="6" custScaleX="141072">
        <dgm:presLayoutVars>
          <dgm:bulletEnabled val="1"/>
        </dgm:presLayoutVars>
      </dgm:prSet>
      <dgm:spPr/>
      <dgm:t>
        <a:bodyPr/>
        <a:lstStyle/>
        <a:p>
          <a:endParaRPr lang="en-US"/>
        </a:p>
      </dgm:t>
    </dgm:pt>
    <dgm:pt modelId="{651C3998-3E93-4423-80B2-3F977A167CD5}" type="pres">
      <dgm:prSet presAssocID="{5FDC9933-26AF-44B3-A99E-5E9942099805}" presName="spNode" presStyleCnt="0"/>
      <dgm:spPr/>
    </dgm:pt>
    <dgm:pt modelId="{F4BA4D41-7417-4CA2-8EFD-9E9D2134E350}" type="pres">
      <dgm:prSet presAssocID="{80DC4EE2-2A92-4EA1-ABE6-6DFA0D49C852}" presName="sibTrans" presStyleLbl="sibTrans1D1" presStyleIdx="4" presStyleCnt="6"/>
      <dgm:spPr/>
      <dgm:t>
        <a:bodyPr/>
        <a:lstStyle/>
        <a:p>
          <a:endParaRPr lang="en-US"/>
        </a:p>
      </dgm:t>
    </dgm:pt>
    <dgm:pt modelId="{DBA9A16C-8B6D-454F-B060-C591D58E102A}" type="pres">
      <dgm:prSet presAssocID="{4A81CB4F-4FB9-4E48-AD1E-304E76E8B5C5}" presName="node" presStyleLbl="node1" presStyleIdx="5" presStyleCnt="6" custScaleX="143992" custScaleY="148766">
        <dgm:presLayoutVars>
          <dgm:bulletEnabled val="1"/>
        </dgm:presLayoutVars>
      </dgm:prSet>
      <dgm:spPr/>
      <dgm:t>
        <a:bodyPr/>
        <a:lstStyle/>
        <a:p>
          <a:endParaRPr lang="en-US"/>
        </a:p>
      </dgm:t>
    </dgm:pt>
    <dgm:pt modelId="{3302E426-49DC-484E-87D5-EEC40E2A5FE2}" type="pres">
      <dgm:prSet presAssocID="{4A81CB4F-4FB9-4E48-AD1E-304E76E8B5C5}" presName="spNode" presStyleCnt="0"/>
      <dgm:spPr/>
    </dgm:pt>
    <dgm:pt modelId="{6C246682-5038-4FDD-8D05-1126FFF8A023}" type="pres">
      <dgm:prSet presAssocID="{59C33C0B-A7A3-4419-A4A1-4A0F7F0BD5DA}" presName="sibTrans" presStyleLbl="sibTrans1D1" presStyleIdx="5" presStyleCnt="6"/>
      <dgm:spPr/>
      <dgm:t>
        <a:bodyPr/>
        <a:lstStyle/>
        <a:p>
          <a:endParaRPr lang="en-US"/>
        </a:p>
      </dgm:t>
    </dgm:pt>
  </dgm:ptLst>
  <dgm:cxnLst>
    <dgm:cxn modelId="{AD4E97DA-DA12-476C-8E67-39290A25DE6A}" type="presOf" srcId="{80DC4EE2-2A92-4EA1-ABE6-6DFA0D49C852}" destId="{F4BA4D41-7417-4CA2-8EFD-9E9D2134E350}" srcOrd="0" destOrd="0" presId="urn:microsoft.com/office/officeart/2005/8/layout/cycle6"/>
    <dgm:cxn modelId="{610528F3-8E4F-4E63-935D-6C9D3A93583F}" srcId="{E04B859A-B859-4EDF-9AC2-DCFB68AA1862}" destId="{CFAA4C39-37E3-4795-84BE-D0DEABF3331C}" srcOrd="1" destOrd="0" parTransId="{E7086818-0911-4420-971E-1E7985E09F61}" sibTransId="{492FC5A8-0D4E-4D17-91ED-BEE53CF54988}"/>
    <dgm:cxn modelId="{DAD08AD0-D9AB-4E1B-A08B-95334B3B1625}" type="presOf" srcId="{5FDC9933-26AF-44B3-A99E-5E9942099805}" destId="{6A2643CD-CB83-4085-B4D0-5434FC52BB69}" srcOrd="0" destOrd="0" presId="urn:microsoft.com/office/officeart/2005/8/layout/cycle6"/>
    <dgm:cxn modelId="{0CC8D423-3FFC-4B08-A140-557C27D64E32}" type="presOf" srcId="{E04B859A-B859-4EDF-9AC2-DCFB68AA1862}" destId="{EF6F4889-4D7A-482B-B425-E52327A45B87}" srcOrd="0" destOrd="0" presId="urn:microsoft.com/office/officeart/2005/8/layout/cycle6"/>
    <dgm:cxn modelId="{AD3D3894-ADE8-4E5C-B025-886CCFF20360}" srcId="{E04B859A-B859-4EDF-9AC2-DCFB68AA1862}" destId="{4A81CB4F-4FB9-4E48-AD1E-304E76E8B5C5}" srcOrd="5" destOrd="0" parTransId="{950D837B-C2CA-491C-BE42-4210BC5F503D}" sibTransId="{59C33C0B-A7A3-4419-A4A1-4A0F7F0BD5DA}"/>
    <dgm:cxn modelId="{C66D1226-3790-4306-8698-81498CC7A09A}" type="presOf" srcId="{CFAA4C39-37E3-4795-84BE-D0DEABF3331C}" destId="{CE88CA68-BFE1-458E-8E7A-E8C3B055F182}" srcOrd="0" destOrd="0" presId="urn:microsoft.com/office/officeart/2005/8/layout/cycle6"/>
    <dgm:cxn modelId="{FDD46A1D-30C3-475B-B295-2C5B04E994F3}" type="presOf" srcId="{8150558E-7D32-446B-8424-9B2234A5B2BF}" destId="{C9427E30-5BD1-46AB-97C3-CC879A2596EA}" srcOrd="0" destOrd="0" presId="urn:microsoft.com/office/officeart/2005/8/layout/cycle6"/>
    <dgm:cxn modelId="{332B5680-A290-4FC7-AED5-6BFCEA640EDE}" srcId="{E04B859A-B859-4EDF-9AC2-DCFB68AA1862}" destId="{C006D485-A36E-43DE-8166-D249111EED8C}" srcOrd="3" destOrd="0" parTransId="{FA738516-CA66-4381-93ED-B75D4DE0C10C}" sibTransId="{7B4008ED-EF3F-4BC7-A555-3E7688947066}"/>
    <dgm:cxn modelId="{5D958D98-CE46-45E0-B63D-0A2E18F22E80}" srcId="{E04B859A-B859-4EDF-9AC2-DCFB68AA1862}" destId="{5FDC9933-26AF-44B3-A99E-5E9942099805}" srcOrd="4" destOrd="0" parTransId="{EE2AC1EC-40C5-42A6-A0EA-EC4124C607AF}" sibTransId="{80DC4EE2-2A92-4EA1-ABE6-6DFA0D49C852}"/>
    <dgm:cxn modelId="{34D86DDF-D61E-47FB-9CB6-E0109531D3D9}" type="presOf" srcId="{648A7623-7C67-4E53-B406-06EE6D5E7023}" destId="{1D7D69A1-2049-4F78-B6B5-D43097D74DDC}" srcOrd="0" destOrd="0" presId="urn:microsoft.com/office/officeart/2005/8/layout/cycle6"/>
    <dgm:cxn modelId="{12FFF4C2-29DD-4066-B9F2-D29946172892}" type="presOf" srcId="{42F97279-313F-49C3-9B74-574426219338}" destId="{83F08807-C2EE-4852-B560-C842E811D1AB}" srcOrd="0" destOrd="0" presId="urn:microsoft.com/office/officeart/2005/8/layout/cycle6"/>
    <dgm:cxn modelId="{194455A5-2C8D-4F21-A7C4-CB18451D691E}" type="presOf" srcId="{4A81CB4F-4FB9-4E48-AD1E-304E76E8B5C5}" destId="{DBA9A16C-8B6D-454F-B060-C591D58E102A}" srcOrd="0" destOrd="0" presId="urn:microsoft.com/office/officeart/2005/8/layout/cycle6"/>
    <dgm:cxn modelId="{065B4CA2-E5D0-4029-BDA7-69BFF48B4246}" srcId="{E04B859A-B859-4EDF-9AC2-DCFB68AA1862}" destId="{648A7623-7C67-4E53-B406-06EE6D5E7023}" srcOrd="2" destOrd="0" parTransId="{F8D96BD4-F6E4-496C-990A-BA428116BEA5}" sibTransId="{8150558E-7D32-446B-8424-9B2234A5B2BF}"/>
    <dgm:cxn modelId="{DE1209F6-8ADE-4A54-89B7-1D4B886C7E1D}" type="presOf" srcId="{59C33C0B-A7A3-4419-A4A1-4A0F7F0BD5DA}" destId="{6C246682-5038-4FDD-8D05-1126FFF8A023}" srcOrd="0" destOrd="0" presId="urn:microsoft.com/office/officeart/2005/8/layout/cycle6"/>
    <dgm:cxn modelId="{9222F662-86A6-44C1-9F5F-CB0B09D18F7D}" srcId="{E04B859A-B859-4EDF-9AC2-DCFB68AA1862}" destId="{42F97279-313F-49C3-9B74-574426219338}" srcOrd="0" destOrd="0" parTransId="{3125CFA1-7FE5-46B4-A8C0-5BEF1B61C187}" sibTransId="{D9F80B31-C802-4D6A-8E49-05B918BADB59}"/>
    <dgm:cxn modelId="{B608BDCD-6148-4378-9CDE-BDFB328F67E3}" type="presOf" srcId="{D9F80B31-C802-4D6A-8E49-05B918BADB59}" destId="{AE2D04A8-1CBF-425A-BDC6-B663F815B769}" srcOrd="0" destOrd="0" presId="urn:microsoft.com/office/officeart/2005/8/layout/cycle6"/>
    <dgm:cxn modelId="{400FDAF0-C751-4E86-96EE-912A67B37156}" type="presOf" srcId="{492FC5A8-0D4E-4D17-91ED-BEE53CF54988}" destId="{FC189DEB-7EEB-4B6E-950F-FAE60FC86EA1}" srcOrd="0" destOrd="0" presId="urn:microsoft.com/office/officeart/2005/8/layout/cycle6"/>
    <dgm:cxn modelId="{2A5FE8F7-6300-4D91-AC35-4AD1070D1A27}" type="presOf" srcId="{C006D485-A36E-43DE-8166-D249111EED8C}" destId="{0C16746D-8C05-411F-BBA0-FA8A24E6B311}" srcOrd="0" destOrd="0" presId="urn:microsoft.com/office/officeart/2005/8/layout/cycle6"/>
    <dgm:cxn modelId="{D88EC55B-397A-4B9E-8F51-CFA4EBEE6134}" type="presOf" srcId="{7B4008ED-EF3F-4BC7-A555-3E7688947066}" destId="{D2B54F06-C8EC-45BB-A74B-B2EE7073966D}" srcOrd="0" destOrd="0" presId="urn:microsoft.com/office/officeart/2005/8/layout/cycle6"/>
    <dgm:cxn modelId="{4B51E914-DA2E-4E31-8663-9FC1207C0A24}" type="presParOf" srcId="{EF6F4889-4D7A-482B-B425-E52327A45B87}" destId="{83F08807-C2EE-4852-B560-C842E811D1AB}" srcOrd="0" destOrd="0" presId="urn:microsoft.com/office/officeart/2005/8/layout/cycle6"/>
    <dgm:cxn modelId="{F7CE093D-C6E1-4487-AC84-440A636A8A36}" type="presParOf" srcId="{EF6F4889-4D7A-482B-B425-E52327A45B87}" destId="{EEBDD181-5E9A-46F9-95B9-DC223F3A8BA4}" srcOrd="1" destOrd="0" presId="urn:microsoft.com/office/officeart/2005/8/layout/cycle6"/>
    <dgm:cxn modelId="{0954CB88-A027-4848-888F-3CB59C9CDD99}" type="presParOf" srcId="{EF6F4889-4D7A-482B-B425-E52327A45B87}" destId="{AE2D04A8-1CBF-425A-BDC6-B663F815B769}" srcOrd="2" destOrd="0" presId="urn:microsoft.com/office/officeart/2005/8/layout/cycle6"/>
    <dgm:cxn modelId="{09EC8EF6-1772-4574-8F13-09C4FB085C28}" type="presParOf" srcId="{EF6F4889-4D7A-482B-B425-E52327A45B87}" destId="{CE88CA68-BFE1-458E-8E7A-E8C3B055F182}" srcOrd="3" destOrd="0" presId="urn:microsoft.com/office/officeart/2005/8/layout/cycle6"/>
    <dgm:cxn modelId="{C3BA455E-ABE2-4F18-A4A6-6AE2E1B7D669}" type="presParOf" srcId="{EF6F4889-4D7A-482B-B425-E52327A45B87}" destId="{48FBB535-DE2A-4DF8-B7A2-A49A583BC976}" srcOrd="4" destOrd="0" presId="urn:microsoft.com/office/officeart/2005/8/layout/cycle6"/>
    <dgm:cxn modelId="{7B48621C-DA74-4B54-922C-186C5FBC7D5D}" type="presParOf" srcId="{EF6F4889-4D7A-482B-B425-E52327A45B87}" destId="{FC189DEB-7EEB-4B6E-950F-FAE60FC86EA1}" srcOrd="5" destOrd="0" presId="urn:microsoft.com/office/officeart/2005/8/layout/cycle6"/>
    <dgm:cxn modelId="{9F050A01-59A8-4965-8988-5AD346D4C5E2}" type="presParOf" srcId="{EF6F4889-4D7A-482B-B425-E52327A45B87}" destId="{1D7D69A1-2049-4F78-B6B5-D43097D74DDC}" srcOrd="6" destOrd="0" presId="urn:microsoft.com/office/officeart/2005/8/layout/cycle6"/>
    <dgm:cxn modelId="{1D4FD0A7-C078-4158-A93D-382D8EE1874C}" type="presParOf" srcId="{EF6F4889-4D7A-482B-B425-E52327A45B87}" destId="{9903E4DA-7983-417C-9B53-04E9FF153359}" srcOrd="7" destOrd="0" presId="urn:microsoft.com/office/officeart/2005/8/layout/cycle6"/>
    <dgm:cxn modelId="{8E452D6D-81DB-472B-A3EB-D68D4C764B51}" type="presParOf" srcId="{EF6F4889-4D7A-482B-B425-E52327A45B87}" destId="{C9427E30-5BD1-46AB-97C3-CC879A2596EA}" srcOrd="8" destOrd="0" presId="urn:microsoft.com/office/officeart/2005/8/layout/cycle6"/>
    <dgm:cxn modelId="{B84D03E8-A95C-4392-AAEE-A901F7A07374}" type="presParOf" srcId="{EF6F4889-4D7A-482B-B425-E52327A45B87}" destId="{0C16746D-8C05-411F-BBA0-FA8A24E6B311}" srcOrd="9" destOrd="0" presId="urn:microsoft.com/office/officeart/2005/8/layout/cycle6"/>
    <dgm:cxn modelId="{4EEEAFB7-739B-4C76-8E9A-47DD3BD364D9}" type="presParOf" srcId="{EF6F4889-4D7A-482B-B425-E52327A45B87}" destId="{07BDEF51-D36B-4EC1-94A8-291DA80BA99F}" srcOrd="10" destOrd="0" presId="urn:microsoft.com/office/officeart/2005/8/layout/cycle6"/>
    <dgm:cxn modelId="{705F9716-922B-436B-8962-6729475F04D8}" type="presParOf" srcId="{EF6F4889-4D7A-482B-B425-E52327A45B87}" destId="{D2B54F06-C8EC-45BB-A74B-B2EE7073966D}" srcOrd="11" destOrd="0" presId="urn:microsoft.com/office/officeart/2005/8/layout/cycle6"/>
    <dgm:cxn modelId="{E0F78B14-AA85-45E2-9F34-A57C875D4501}" type="presParOf" srcId="{EF6F4889-4D7A-482B-B425-E52327A45B87}" destId="{6A2643CD-CB83-4085-B4D0-5434FC52BB69}" srcOrd="12" destOrd="0" presId="urn:microsoft.com/office/officeart/2005/8/layout/cycle6"/>
    <dgm:cxn modelId="{B8B0F008-42EF-433A-90EA-8CDE2E51C16C}" type="presParOf" srcId="{EF6F4889-4D7A-482B-B425-E52327A45B87}" destId="{651C3998-3E93-4423-80B2-3F977A167CD5}" srcOrd="13" destOrd="0" presId="urn:microsoft.com/office/officeart/2005/8/layout/cycle6"/>
    <dgm:cxn modelId="{F5BFBB8B-8303-427C-8C28-3DC8E90BCAEB}" type="presParOf" srcId="{EF6F4889-4D7A-482B-B425-E52327A45B87}" destId="{F4BA4D41-7417-4CA2-8EFD-9E9D2134E350}" srcOrd="14" destOrd="0" presId="urn:microsoft.com/office/officeart/2005/8/layout/cycle6"/>
    <dgm:cxn modelId="{131587C4-9D47-4D42-B014-19EFDADEAB6D}" type="presParOf" srcId="{EF6F4889-4D7A-482B-B425-E52327A45B87}" destId="{DBA9A16C-8B6D-454F-B060-C591D58E102A}" srcOrd="15" destOrd="0" presId="urn:microsoft.com/office/officeart/2005/8/layout/cycle6"/>
    <dgm:cxn modelId="{7341FC2B-069A-4688-B154-7D04FF08791D}" type="presParOf" srcId="{EF6F4889-4D7A-482B-B425-E52327A45B87}" destId="{3302E426-49DC-484E-87D5-EEC40E2A5FE2}" srcOrd="16" destOrd="0" presId="urn:microsoft.com/office/officeart/2005/8/layout/cycle6"/>
    <dgm:cxn modelId="{44577803-A21F-454F-B381-D7A0D4681B60}" type="presParOf" srcId="{EF6F4889-4D7A-482B-B425-E52327A45B87}" destId="{6C246682-5038-4FDD-8D05-1126FFF8A023}"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8793F5-51E6-4539-9206-1319745B8635}" type="doc">
      <dgm:prSet loTypeId="urn:microsoft.com/office/officeart/2005/8/layout/cycle8" loCatId="cycle" qsTypeId="urn:microsoft.com/office/officeart/2005/8/quickstyle/simple1" qsCatId="simple" csTypeId="urn:microsoft.com/office/officeart/2005/8/colors/accent1_2" csCatId="accent1" phldr="1"/>
      <dgm:spPr/>
    </dgm:pt>
    <dgm:pt modelId="{E9F69BB7-DF5A-4E82-BDA6-A600A0C906B8}">
      <dgm:prSet phldrT="[Text]" custT="1"/>
      <dgm:spPr/>
      <dgm:t>
        <a:bodyPr/>
        <a:lstStyle/>
        <a:p>
          <a:r>
            <a:rPr lang="en-US" sz="1400" dirty="0" smtClean="0"/>
            <a:t>Interprofessional Education and Practice Resources</a:t>
          </a:r>
          <a:endParaRPr lang="en-US" sz="1400" dirty="0"/>
        </a:p>
      </dgm:t>
    </dgm:pt>
    <dgm:pt modelId="{A1319B58-1F9A-4450-8B78-44D577D497D5}" type="parTrans" cxnId="{BC02FD42-C298-4883-85EE-A35B59ACD22A}">
      <dgm:prSet/>
      <dgm:spPr/>
      <dgm:t>
        <a:bodyPr/>
        <a:lstStyle/>
        <a:p>
          <a:endParaRPr lang="en-US"/>
        </a:p>
      </dgm:t>
    </dgm:pt>
    <dgm:pt modelId="{63E1929B-2F32-4D19-B352-6F3A94CE568D}" type="sibTrans" cxnId="{BC02FD42-C298-4883-85EE-A35B59ACD22A}">
      <dgm:prSet/>
      <dgm:spPr/>
      <dgm:t>
        <a:bodyPr/>
        <a:lstStyle/>
        <a:p>
          <a:endParaRPr lang="en-US"/>
        </a:p>
      </dgm:t>
    </dgm:pt>
    <dgm:pt modelId="{2A46BB48-F590-491C-8BF3-D7DB87561F36}">
      <dgm:prSet/>
      <dgm:spPr/>
      <dgm:t>
        <a:bodyPr/>
        <a:lstStyle/>
        <a:p>
          <a:r>
            <a:rPr lang="en-US" dirty="0" smtClean="0"/>
            <a:t>Midwifery Value Proposition</a:t>
          </a:r>
          <a:endParaRPr lang="en-US" dirty="0"/>
        </a:p>
      </dgm:t>
    </dgm:pt>
    <dgm:pt modelId="{55FCA79E-4A1A-4989-98AD-7FC083340ACC}" type="sibTrans" cxnId="{C102431E-E7D5-4D1C-B3BD-64706613D450}">
      <dgm:prSet/>
      <dgm:spPr/>
      <dgm:t>
        <a:bodyPr/>
        <a:lstStyle/>
        <a:p>
          <a:endParaRPr lang="en-US"/>
        </a:p>
      </dgm:t>
    </dgm:pt>
    <dgm:pt modelId="{7B682AC3-ACA6-459C-84C5-0802E8D0E23F}" type="parTrans" cxnId="{C102431E-E7D5-4D1C-B3BD-64706613D450}">
      <dgm:prSet/>
      <dgm:spPr/>
      <dgm:t>
        <a:bodyPr/>
        <a:lstStyle/>
        <a:p>
          <a:endParaRPr lang="en-US"/>
        </a:p>
      </dgm:t>
    </dgm:pt>
    <dgm:pt modelId="{18BE7806-31E7-453B-9B7C-AF2B4253E145}">
      <dgm:prSet phldrT="[Text]"/>
      <dgm:spPr/>
      <dgm:t>
        <a:bodyPr/>
        <a:lstStyle/>
        <a:p>
          <a:r>
            <a:rPr lang="en-US" dirty="0" smtClean="0"/>
            <a:t>ACA Inclusion</a:t>
          </a:r>
          <a:endParaRPr lang="en-US" dirty="0"/>
        </a:p>
      </dgm:t>
    </dgm:pt>
    <dgm:pt modelId="{7233F403-1C27-470F-8DD8-26ABB4D45EF1}" type="sibTrans" cxnId="{34CB9D08-9469-4B4B-91B7-5DC193C6EB3D}">
      <dgm:prSet/>
      <dgm:spPr/>
      <dgm:t>
        <a:bodyPr/>
        <a:lstStyle/>
        <a:p>
          <a:endParaRPr lang="en-US"/>
        </a:p>
      </dgm:t>
    </dgm:pt>
    <dgm:pt modelId="{BF273333-E6E9-4A1B-BA20-2C104FE74E9A}" type="parTrans" cxnId="{34CB9D08-9469-4B4B-91B7-5DC193C6EB3D}">
      <dgm:prSet/>
      <dgm:spPr/>
      <dgm:t>
        <a:bodyPr/>
        <a:lstStyle/>
        <a:p>
          <a:endParaRPr lang="en-US"/>
        </a:p>
      </dgm:t>
    </dgm:pt>
    <dgm:pt modelId="{FFE943E5-8005-48E5-B1F2-4897EA68D6F7}">
      <dgm:prSet phldrT="[Text]"/>
      <dgm:spPr/>
      <dgm:t>
        <a:bodyPr/>
        <a:lstStyle/>
        <a:p>
          <a:r>
            <a:rPr lang="en-US" dirty="0" smtClean="0"/>
            <a:t>US MERA</a:t>
          </a:r>
          <a:endParaRPr lang="en-US" dirty="0"/>
        </a:p>
      </dgm:t>
    </dgm:pt>
    <dgm:pt modelId="{AAB65CEA-44E6-453E-AD84-E47AA66F7D5A}" type="sibTrans" cxnId="{F4EA0C72-5BA9-4751-8C58-2F97700EE22C}">
      <dgm:prSet/>
      <dgm:spPr/>
      <dgm:t>
        <a:bodyPr/>
        <a:lstStyle/>
        <a:p>
          <a:endParaRPr lang="en-US"/>
        </a:p>
      </dgm:t>
    </dgm:pt>
    <dgm:pt modelId="{4F38D694-2211-4A3C-BA69-BE7606E49DBB}" type="parTrans" cxnId="{F4EA0C72-5BA9-4751-8C58-2F97700EE22C}">
      <dgm:prSet/>
      <dgm:spPr/>
      <dgm:t>
        <a:bodyPr/>
        <a:lstStyle/>
        <a:p>
          <a:endParaRPr lang="en-US"/>
        </a:p>
      </dgm:t>
    </dgm:pt>
    <dgm:pt modelId="{F4B0C109-F443-4491-8214-37B623F93CA4}">
      <dgm:prSet/>
      <dgm:spPr/>
      <dgm:t>
        <a:bodyPr/>
        <a:lstStyle/>
        <a:p>
          <a:r>
            <a:rPr lang="en-US" dirty="0" smtClean="0"/>
            <a:t>Practice Autonomy under state laws/</a:t>
          </a:r>
          <a:r>
            <a:rPr lang="en-US" dirty="0" err="1" smtClean="0"/>
            <a:t>regs</a:t>
          </a:r>
          <a:endParaRPr lang="en-US" dirty="0"/>
        </a:p>
      </dgm:t>
    </dgm:pt>
    <dgm:pt modelId="{47A4F1D9-F8F1-4AA9-82D0-924CE96CBA21}" type="sibTrans" cxnId="{5677F8B0-09F3-45A1-880C-517C6FCB2864}">
      <dgm:prSet/>
      <dgm:spPr/>
      <dgm:t>
        <a:bodyPr/>
        <a:lstStyle/>
        <a:p>
          <a:endParaRPr lang="en-US"/>
        </a:p>
      </dgm:t>
    </dgm:pt>
    <dgm:pt modelId="{DB36A3D9-A368-4A65-A4C2-F0FCEDE3D8A0}" type="parTrans" cxnId="{5677F8B0-09F3-45A1-880C-517C6FCB2864}">
      <dgm:prSet/>
      <dgm:spPr/>
      <dgm:t>
        <a:bodyPr/>
        <a:lstStyle/>
        <a:p>
          <a:endParaRPr lang="en-US"/>
        </a:p>
      </dgm:t>
    </dgm:pt>
    <dgm:pt modelId="{4B273AC5-D7E6-4986-A1E9-D06568F41BBA}" type="pres">
      <dgm:prSet presAssocID="{D88793F5-51E6-4539-9206-1319745B8635}" presName="compositeShape" presStyleCnt="0">
        <dgm:presLayoutVars>
          <dgm:chMax val="7"/>
          <dgm:dir/>
          <dgm:resizeHandles val="exact"/>
        </dgm:presLayoutVars>
      </dgm:prSet>
      <dgm:spPr/>
    </dgm:pt>
    <dgm:pt modelId="{E0D1A95F-921A-4EE1-858A-5CDA43549398}" type="pres">
      <dgm:prSet presAssocID="{D88793F5-51E6-4539-9206-1319745B8635}" presName="wedge1" presStyleLbl="node1" presStyleIdx="0" presStyleCnt="5"/>
      <dgm:spPr/>
      <dgm:t>
        <a:bodyPr/>
        <a:lstStyle/>
        <a:p>
          <a:endParaRPr lang="en-US"/>
        </a:p>
      </dgm:t>
    </dgm:pt>
    <dgm:pt modelId="{9415D486-0371-4F2C-89B0-D59EAFE48A5E}" type="pres">
      <dgm:prSet presAssocID="{D88793F5-51E6-4539-9206-1319745B8635}" presName="dummy1a" presStyleCnt="0"/>
      <dgm:spPr/>
    </dgm:pt>
    <dgm:pt modelId="{4025CF9E-6851-4005-BF59-0DB9CAAC6AFB}" type="pres">
      <dgm:prSet presAssocID="{D88793F5-51E6-4539-9206-1319745B8635}" presName="dummy1b" presStyleCnt="0"/>
      <dgm:spPr/>
    </dgm:pt>
    <dgm:pt modelId="{4DC0FB5A-E0F7-4C67-A02B-EEB05D3398D7}" type="pres">
      <dgm:prSet presAssocID="{D88793F5-51E6-4539-9206-1319745B8635}" presName="wedge1Tx" presStyleLbl="node1" presStyleIdx="0" presStyleCnt="5">
        <dgm:presLayoutVars>
          <dgm:chMax val="0"/>
          <dgm:chPref val="0"/>
          <dgm:bulletEnabled val="1"/>
        </dgm:presLayoutVars>
      </dgm:prSet>
      <dgm:spPr/>
      <dgm:t>
        <a:bodyPr/>
        <a:lstStyle/>
        <a:p>
          <a:endParaRPr lang="en-US"/>
        </a:p>
      </dgm:t>
    </dgm:pt>
    <dgm:pt modelId="{567C5149-2E44-4ABB-A40E-B2FD5F9799F5}" type="pres">
      <dgm:prSet presAssocID="{D88793F5-51E6-4539-9206-1319745B8635}" presName="wedge2" presStyleLbl="node1" presStyleIdx="1" presStyleCnt="5"/>
      <dgm:spPr/>
      <dgm:t>
        <a:bodyPr/>
        <a:lstStyle/>
        <a:p>
          <a:endParaRPr lang="en-US"/>
        </a:p>
      </dgm:t>
    </dgm:pt>
    <dgm:pt modelId="{FF1009DD-C0BF-4B5D-936A-A2A9B18743E4}" type="pres">
      <dgm:prSet presAssocID="{D88793F5-51E6-4539-9206-1319745B8635}" presName="dummy2a" presStyleCnt="0"/>
      <dgm:spPr/>
    </dgm:pt>
    <dgm:pt modelId="{4F0BC665-FBAA-4226-9550-44B97EE2834C}" type="pres">
      <dgm:prSet presAssocID="{D88793F5-51E6-4539-9206-1319745B8635}" presName="dummy2b" presStyleCnt="0"/>
      <dgm:spPr/>
    </dgm:pt>
    <dgm:pt modelId="{2138EECC-3B28-4F2D-BB05-DC0265F09E52}" type="pres">
      <dgm:prSet presAssocID="{D88793F5-51E6-4539-9206-1319745B8635}" presName="wedge2Tx" presStyleLbl="node1" presStyleIdx="1" presStyleCnt="5">
        <dgm:presLayoutVars>
          <dgm:chMax val="0"/>
          <dgm:chPref val="0"/>
          <dgm:bulletEnabled val="1"/>
        </dgm:presLayoutVars>
      </dgm:prSet>
      <dgm:spPr/>
      <dgm:t>
        <a:bodyPr/>
        <a:lstStyle/>
        <a:p>
          <a:endParaRPr lang="en-US"/>
        </a:p>
      </dgm:t>
    </dgm:pt>
    <dgm:pt modelId="{231DB5CD-5629-42F9-8313-1B8EFD643AAA}" type="pres">
      <dgm:prSet presAssocID="{D88793F5-51E6-4539-9206-1319745B8635}" presName="wedge3" presStyleLbl="node1" presStyleIdx="2" presStyleCnt="5"/>
      <dgm:spPr/>
      <dgm:t>
        <a:bodyPr/>
        <a:lstStyle/>
        <a:p>
          <a:endParaRPr lang="en-US"/>
        </a:p>
      </dgm:t>
    </dgm:pt>
    <dgm:pt modelId="{73E36E0B-5277-46FB-965B-32CB5CE45F49}" type="pres">
      <dgm:prSet presAssocID="{D88793F5-51E6-4539-9206-1319745B8635}" presName="dummy3a" presStyleCnt="0"/>
      <dgm:spPr/>
    </dgm:pt>
    <dgm:pt modelId="{602755C6-C8AA-4C29-8A48-04184F648DF6}" type="pres">
      <dgm:prSet presAssocID="{D88793F5-51E6-4539-9206-1319745B8635}" presName="dummy3b" presStyleCnt="0"/>
      <dgm:spPr/>
    </dgm:pt>
    <dgm:pt modelId="{F9C7DD31-D3E9-4404-829D-19D9A7A4910B}" type="pres">
      <dgm:prSet presAssocID="{D88793F5-51E6-4539-9206-1319745B8635}" presName="wedge3Tx" presStyleLbl="node1" presStyleIdx="2" presStyleCnt="5">
        <dgm:presLayoutVars>
          <dgm:chMax val="0"/>
          <dgm:chPref val="0"/>
          <dgm:bulletEnabled val="1"/>
        </dgm:presLayoutVars>
      </dgm:prSet>
      <dgm:spPr/>
      <dgm:t>
        <a:bodyPr/>
        <a:lstStyle/>
        <a:p>
          <a:endParaRPr lang="en-US"/>
        </a:p>
      </dgm:t>
    </dgm:pt>
    <dgm:pt modelId="{C97974B8-FBA2-4F81-83AB-73159ED04856}" type="pres">
      <dgm:prSet presAssocID="{D88793F5-51E6-4539-9206-1319745B8635}" presName="wedge4" presStyleLbl="node1" presStyleIdx="3" presStyleCnt="5"/>
      <dgm:spPr/>
      <dgm:t>
        <a:bodyPr/>
        <a:lstStyle/>
        <a:p>
          <a:endParaRPr lang="en-US"/>
        </a:p>
      </dgm:t>
    </dgm:pt>
    <dgm:pt modelId="{2190B93C-166E-48A4-9861-B7FEAE2651EF}" type="pres">
      <dgm:prSet presAssocID="{D88793F5-51E6-4539-9206-1319745B8635}" presName="dummy4a" presStyleCnt="0"/>
      <dgm:spPr/>
    </dgm:pt>
    <dgm:pt modelId="{DC4CEED2-C815-45B6-B11E-3A9BD12E1580}" type="pres">
      <dgm:prSet presAssocID="{D88793F5-51E6-4539-9206-1319745B8635}" presName="dummy4b" presStyleCnt="0"/>
      <dgm:spPr/>
    </dgm:pt>
    <dgm:pt modelId="{08F0E523-4928-4A12-AFEC-391D3B75F3F9}" type="pres">
      <dgm:prSet presAssocID="{D88793F5-51E6-4539-9206-1319745B8635}" presName="wedge4Tx" presStyleLbl="node1" presStyleIdx="3" presStyleCnt="5">
        <dgm:presLayoutVars>
          <dgm:chMax val="0"/>
          <dgm:chPref val="0"/>
          <dgm:bulletEnabled val="1"/>
        </dgm:presLayoutVars>
      </dgm:prSet>
      <dgm:spPr/>
      <dgm:t>
        <a:bodyPr/>
        <a:lstStyle/>
        <a:p>
          <a:endParaRPr lang="en-US"/>
        </a:p>
      </dgm:t>
    </dgm:pt>
    <dgm:pt modelId="{EC11F854-BCEF-47E4-BA8C-4125E80030C0}" type="pres">
      <dgm:prSet presAssocID="{D88793F5-51E6-4539-9206-1319745B8635}" presName="wedge5" presStyleLbl="node1" presStyleIdx="4" presStyleCnt="5"/>
      <dgm:spPr/>
      <dgm:t>
        <a:bodyPr/>
        <a:lstStyle/>
        <a:p>
          <a:endParaRPr lang="en-US"/>
        </a:p>
      </dgm:t>
    </dgm:pt>
    <dgm:pt modelId="{FCEED4D9-A7C2-4EBB-8084-8AA98867FB42}" type="pres">
      <dgm:prSet presAssocID="{D88793F5-51E6-4539-9206-1319745B8635}" presName="dummy5a" presStyleCnt="0"/>
      <dgm:spPr/>
    </dgm:pt>
    <dgm:pt modelId="{00E9C1ED-F173-44ED-A4C2-3F5B785CC478}" type="pres">
      <dgm:prSet presAssocID="{D88793F5-51E6-4539-9206-1319745B8635}" presName="dummy5b" presStyleCnt="0"/>
      <dgm:spPr/>
    </dgm:pt>
    <dgm:pt modelId="{4C3C915C-1D89-49E3-B0E6-BEBCC8182249}" type="pres">
      <dgm:prSet presAssocID="{D88793F5-51E6-4539-9206-1319745B8635}" presName="wedge5Tx" presStyleLbl="node1" presStyleIdx="4" presStyleCnt="5">
        <dgm:presLayoutVars>
          <dgm:chMax val="0"/>
          <dgm:chPref val="0"/>
          <dgm:bulletEnabled val="1"/>
        </dgm:presLayoutVars>
      </dgm:prSet>
      <dgm:spPr/>
      <dgm:t>
        <a:bodyPr/>
        <a:lstStyle/>
        <a:p>
          <a:endParaRPr lang="en-US"/>
        </a:p>
      </dgm:t>
    </dgm:pt>
    <dgm:pt modelId="{B5C4EC73-30E5-4914-8CF5-174AE1BF4115}" type="pres">
      <dgm:prSet presAssocID="{63E1929B-2F32-4D19-B352-6F3A94CE568D}" presName="arrowWedge1" presStyleLbl="fgSibTrans2D1" presStyleIdx="0" presStyleCnt="5"/>
      <dgm:spPr/>
    </dgm:pt>
    <dgm:pt modelId="{C337C66D-6392-4DC2-815D-ED0B45956141}" type="pres">
      <dgm:prSet presAssocID="{55FCA79E-4A1A-4989-98AD-7FC083340ACC}" presName="arrowWedge2" presStyleLbl="fgSibTrans2D1" presStyleIdx="1" presStyleCnt="5"/>
      <dgm:spPr/>
    </dgm:pt>
    <dgm:pt modelId="{AC080AA2-9262-4A02-AB46-2A9DAC38269B}" type="pres">
      <dgm:prSet presAssocID="{7233F403-1C27-470F-8DD8-26ABB4D45EF1}" presName="arrowWedge3" presStyleLbl="fgSibTrans2D1" presStyleIdx="2" presStyleCnt="5"/>
      <dgm:spPr/>
    </dgm:pt>
    <dgm:pt modelId="{5F77A742-54C0-4250-B51C-1F5205279011}" type="pres">
      <dgm:prSet presAssocID="{47A4F1D9-F8F1-4AA9-82D0-924CE96CBA21}" presName="arrowWedge4" presStyleLbl="fgSibTrans2D1" presStyleIdx="3" presStyleCnt="5"/>
      <dgm:spPr/>
    </dgm:pt>
    <dgm:pt modelId="{3843493B-62A2-45EE-8DB2-38386445854C}" type="pres">
      <dgm:prSet presAssocID="{AAB65CEA-44E6-453E-AD84-E47AA66F7D5A}" presName="arrowWedge5" presStyleLbl="fgSibTrans2D1" presStyleIdx="4" presStyleCnt="5"/>
      <dgm:spPr/>
    </dgm:pt>
  </dgm:ptLst>
  <dgm:cxnLst>
    <dgm:cxn modelId="{E9F81790-E04E-4C3D-B2FB-C8A4A1794CDA}" type="presOf" srcId="{F4B0C109-F443-4491-8214-37B623F93CA4}" destId="{C97974B8-FBA2-4F81-83AB-73159ED04856}" srcOrd="0" destOrd="0" presId="urn:microsoft.com/office/officeart/2005/8/layout/cycle8"/>
    <dgm:cxn modelId="{4A05B1C3-1963-4E02-B96B-0C639E010673}" type="presOf" srcId="{FFE943E5-8005-48E5-B1F2-4897EA68D6F7}" destId="{EC11F854-BCEF-47E4-BA8C-4125E80030C0}" srcOrd="0" destOrd="0" presId="urn:microsoft.com/office/officeart/2005/8/layout/cycle8"/>
    <dgm:cxn modelId="{B9B0206D-0A31-4E73-93EE-457BAE262853}" type="presOf" srcId="{18BE7806-31E7-453B-9B7C-AF2B4253E145}" destId="{F9C7DD31-D3E9-4404-829D-19D9A7A4910B}" srcOrd="1" destOrd="0" presId="urn:microsoft.com/office/officeart/2005/8/layout/cycle8"/>
    <dgm:cxn modelId="{104E3A69-B0E8-4F8E-98EC-34B5EE07EE02}" type="presOf" srcId="{2A46BB48-F590-491C-8BF3-D7DB87561F36}" destId="{2138EECC-3B28-4F2D-BB05-DC0265F09E52}" srcOrd="1" destOrd="0" presId="urn:microsoft.com/office/officeart/2005/8/layout/cycle8"/>
    <dgm:cxn modelId="{34CB9D08-9469-4B4B-91B7-5DC193C6EB3D}" srcId="{D88793F5-51E6-4539-9206-1319745B8635}" destId="{18BE7806-31E7-453B-9B7C-AF2B4253E145}" srcOrd="2" destOrd="0" parTransId="{BF273333-E6E9-4A1B-BA20-2C104FE74E9A}" sibTransId="{7233F403-1C27-470F-8DD8-26ABB4D45EF1}"/>
    <dgm:cxn modelId="{A6102811-C12A-4BCE-99DD-74C672A8B73E}" type="presOf" srcId="{E9F69BB7-DF5A-4E82-BDA6-A600A0C906B8}" destId="{4DC0FB5A-E0F7-4C67-A02B-EEB05D3398D7}" srcOrd="1" destOrd="0" presId="urn:microsoft.com/office/officeart/2005/8/layout/cycle8"/>
    <dgm:cxn modelId="{323493A1-69F6-4831-ACC6-2E6795A488F4}" type="presOf" srcId="{F4B0C109-F443-4491-8214-37B623F93CA4}" destId="{08F0E523-4928-4A12-AFEC-391D3B75F3F9}" srcOrd="1" destOrd="0" presId="urn:microsoft.com/office/officeart/2005/8/layout/cycle8"/>
    <dgm:cxn modelId="{F4EA0C72-5BA9-4751-8C58-2F97700EE22C}" srcId="{D88793F5-51E6-4539-9206-1319745B8635}" destId="{FFE943E5-8005-48E5-B1F2-4897EA68D6F7}" srcOrd="4" destOrd="0" parTransId="{4F38D694-2211-4A3C-BA69-BE7606E49DBB}" sibTransId="{AAB65CEA-44E6-453E-AD84-E47AA66F7D5A}"/>
    <dgm:cxn modelId="{FD84675B-7717-4A78-AC45-1F4C031EC101}" type="presOf" srcId="{18BE7806-31E7-453B-9B7C-AF2B4253E145}" destId="{231DB5CD-5629-42F9-8313-1B8EFD643AAA}" srcOrd="0" destOrd="0" presId="urn:microsoft.com/office/officeart/2005/8/layout/cycle8"/>
    <dgm:cxn modelId="{5677F8B0-09F3-45A1-880C-517C6FCB2864}" srcId="{D88793F5-51E6-4539-9206-1319745B8635}" destId="{F4B0C109-F443-4491-8214-37B623F93CA4}" srcOrd="3" destOrd="0" parTransId="{DB36A3D9-A368-4A65-A4C2-F0FCEDE3D8A0}" sibTransId="{47A4F1D9-F8F1-4AA9-82D0-924CE96CBA21}"/>
    <dgm:cxn modelId="{19E29C6E-7C7A-4566-B0FF-42271D267A56}" type="presOf" srcId="{E9F69BB7-DF5A-4E82-BDA6-A600A0C906B8}" destId="{E0D1A95F-921A-4EE1-858A-5CDA43549398}" srcOrd="0" destOrd="0" presId="urn:microsoft.com/office/officeart/2005/8/layout/cycle8"/>
    <dgm:cxn modelId="{FAF7DB69-4BFC-453A-B3CF-5CBD4ED3D9BD}" type="presOf" srcId="{FFE943E5-8005-48E5-B1F2-4897EA68D6F7}" destId="{4C3C915C-1D89-49E3-B0E6-BEBCC8182249}" srcOrd="1" destOrd="0" presId="urn:microsoft.com/office/officeart/2005/8/layout/cycle8"/>
    <dgm:cxn modelId="{7801D47C-09A1-453A-80C8-2F84535528DF}" type="presOf" srcId="{D88793F5-51E6-4539-9206-1319745B8635}" destId="{4B273AC5-D7E6-4986-A1E9-D06568F41BBA}" srcOrd="0" destOrd="0" presId="urn:microsoft.com/office/officeart/2005/8/layout/cycle8"/>
    <dgm:cxn modelId="{C102431E-E7D5-4D1C-B3BD-64706613D450}" srcId="{D88793F5-51E6-4539-9206-1319745B8635}" destId="{2A46BB48-F590-491C-8BF3-D7DB87561F36}" srcOrd="1" destOrd="0" parTransId="{7B682AC3-ACA6-459C-84C5-0802E8D0E23F}" sibTransId="{55FCA79E-4A1A-4989-98AD-7FC083340ACC}"/>
    <dgm:cxn modelId="{D4CB05A1-C687-4877-B08C-774503D7C468}" type="presOf" srcId="{2A46BB48-F590-491C-8BF3-D7DB87561F36}" destId="{567C5149-2E44-4ABB-A40E-B2FD5F9799F5}" srcOrd="0" destOrd="0" presId="urn:microsoft.com/office/officeart/2005/8/layout/cycle8"/>
    <dgm:cxn modelId="{BC02FD42-C298-4883-85EE-A35B59ACD22A}" srcId="{D88793F5-51E6-4539-9206-1319745B8635}" destId="{E9F69BB7-DF5A-4E82-BDA6-A600A0C906B8}" srcOrd="0" destOrd="0" parTransId="{A1319B58-1F9A-4450-8B78-44D577D497D5}" sibTransId="{63E1929B-2F32-4D19-B352-6F3A94CE568D}"/>
    <dgm:cxn modelId="{89D63D6A-1231-4101-8B50-F379CADE6814}" type="presParOf" srcId="{4B273AC5-D7E6-4986-A1E9-D06568F41BBA}" destId="{E0D1A95F-921A-4EE1-858A-5CDA43549398}" srcOrd="0" destOrd="0" presId="urn:microsoft.com/office/officeart/2005/8/layout/cycle8"/>
    <dgm:cxn modelId="{CF7CE501-2048-41D6-9041-89438E9B7C98}" type="presParOf" srcId="{4B273AC5-D7E6-4986-A1E9-D06568F41BBA}" destId="{9415D486-0371-4F2C-89B0-D59EAFE48A5E}" srcOrd="1" destOrd="0" presId="urn:microsoft.com/office/officeart/2005/8/layout/cycle8"/>
    <dgm:cxn modelId="{DA4AC152-89FA-41D0-8D23-2E4F05B7403E}" type="presParOf" srcId="{4B273AC5-D7E6-4986-A1E9-D06568F41BBA}" destId="{4025CF9E-6851-4005-BF59-0DB9CAAC6AFB}" srcOrd="2" destOrd="0" presId="urn:microsoft.com/office/officeart/2005/8/layout/cycle8"/>
    <dgm:cxn modelId="{3B2F8E9A-89E7-42C9-8D16-2B49F8FD52BA}" type="presParOf" srcId="{4B273AC5-D7E6-4986-A1E9-D06568F41BBA}" destId="{4DC0FB5A-E0F7-4C67-A02B-EEB05D3398D7}" srcOrd="3" destOrd="0" presId="urn:microsoft.com/office/officeart/2005/8/layout/cycle8"/>
    <dgm:cxn modelId="{AE61C864-BFA1-43EA-B0E2-9D3141FD40D2}" type="presParOf" srcId="{4B273AC5-D7E6-4986-A1E9-D06568F41BBA}" destId="{567C5149-2E44-4ABB-A40E-B2FD5F9799F5}" srcOrd="4" destOrd="0" presId="urn:microsoft.com/office/officeart/2005/8/layout/cycle8"/>
    <dgm:cxn modelId="{A4F4C3F9-66D9-487F-AD96-44D643D58901}" type="presParOf" srcId="{4B273AC5-D7E6-4986-A1E9-D06568F41BBA}" destId="{FF1009DD-C0BF-4B5D-936A-A2A9B18743E4}" srcOrd="5" destOrd="0" presId="urn:microsoft.com/office/officeart/2005/8/layout/cycle8"/>
    <dgm:cxn modelId="{874CF269-50B3-4A31-9873-9238D35216BE}" type="presParOf" srcId="{4B273AC5-D7E6-4986-A1E9-D06568F41BBA}" destId="{4F0BC665-FBAA-4226-9550-44B97EE2834C}" srcOrd="6" destOrd="0" presId="urn:microsoft.com/office/officeart/2005/8/layout/cycle8"/>
    <dgm:cxn modelId="{8FF9D3D7-8979-46DF-A269-ED348862628B}" type="presParOf" srcId="{4B273AC5-D7E6-4986-A1E9-D06568F41BBA}" destId="{2138EECC-3B28-4F2D-BB05-DC0265F09E52}" srcOrd="7" destOrd="0" presId="urn:microsoft.com/office/officeart/2005/8/layout/cycle8"/>
    <dgm:cxn modelId="{96D8895B-D5CD-4B5A-BD01-65BA8FAC260F}" type="presParOf" srcId="{4B273AC5-D7E6-4986-A1E9-D06568F41BBA}" destId="{231DB5CD-5629-42F9-8313-1B8EFD643AAA}" srcOrd="8" destOrd="0" presId="urn:microsoft.com/office/officeart/2005/8/layout/cycle8"/>
    <dgm:cxn modelId="{E8437410-38C6-46C4-B30F-C87A11B9D99F}" type="presParOf" srcId="{4B273AC5-D7E6-4986-A1E9-D06568F41BBA}" destId="{73E36E0B-5277-46FB-965B-32CB5CE45F49}" srcOrd="9" destOrd="0" presId="urn:microsoft.com/office/officeart/2005/8/layout/cycle8"/>
    <dgm:cxn modelId="{EEC33583-8B76-4343-BB3A-E7C7C5DD2B48}" type="presParOf" srcId="{4B273AC5-D7E6-4986-A1E9-D06568F41BBA}" destId="{602755C6-C8AA-4C29-8A48-04184F648DF6}" srcOrd="10" destOrd="0" presId="urn:microsoft.com/office/officeart/2005/8/layout/cycle8"/>
    <dgm:cxn modelId="{9509F904-73E2-47F6-99D0-823B3ECF970F}" type="presParOf" srcId="{4B273AC5-D7E6-4986-A1E9-D06568F41BBA}" destId="{F9C7DD31-D3E9-4404-829D-19D9A7A4910B}" srcOrd="11" destOrd="0" presId="urn:microsoft.com/office/officeart/2005/8/layout/cycle8"/>
    <dgm:cxn modelId="{DE68585D-4D9E-4A85-903F-BE45C7E6DB39}" type="presParOf" srcId="{4B273AC5-D7E6-4986-A1E9-D06568F41BBA}" destId="{C97974B8-FBA2-4F81-83AB-73159ED04856}" srcOrd="12" destOrd="0" presId="urn:microsoft.com/office/officeart/2005/8/layout/cycle8"/>
    <dgm:cxn modelId="{954E6570-EFE3-4376-88D1-0B7192E4216A}" type="presParOf" srcId="{4B273AC5-D7E6-4986-A1E9-D06568F41BBA}" destId="{2190B93C-166E-48A4-9861-B7FEAE2651EF}" srcOrd="13" destOrd="0" presId="urn:microsoft.com/office/officeart/2005/8/layout/cycle8"/>
    <dgm:cxn modelId="{041A8667-4512-4F1E-80E9-EC18F02A4D66}" type="presParOf" srcId="{4B273AC5-D7E6-4986-A1E9-D06568F41BBA}" destId="{DC4CEED2-C815-45B6-B11E-3A9BD12E1580}" srcOrd="14" destOrd="0" presId="urn:microsoft.com/office/officeart/2005/8/layout/cycle8"/>
    <dgm:cxn modelId="{BBAD7990-784D-4452-937E-0BFF4A8A8B72}" type="presParOf" srcId="{4B273AC5-D7E6-4986-A1E9-D06568F41BBA}" destId="{08F0E523-4928-4A12-AFEC-391D3B75F3F9}" srcOrd="15" destOrd="0" presId="urn:microsoft.com/office/officeart/2005/8/layout/cycle8"/>
    <dgm:cxn modelId="{FF2675FF-E1CA-4D39-9B00-4C63602D5204}" type="presParOf" srcId="{4B273AC5-D7E6-4986-A1E9-D06568F41BBA}" destId="{EC11F854-BCEF-47E4-BA8C-4125E80030C0}" srcOrd="16" destOrd="0" presId="urn:microsoft.com/office/officeart/2005/8/layout/cycle8"/>
    <dgm:cxn modelId="{63A9E8F0-6939-432F-9052-E32075A97494}" type="presParOf" srcId="{4B273AC5-D7E6-4986-A1E9-D06568F41BBA}" destId="{FCEED4D9-A7C2-4EBB-8084-8AA98867FB42}" srcOrd="17" destOrd="0" presId="urn:microsoft.com/office/officeart/2005/8/layout/cycle8"/>
    <dgm:cxn modelId="{6A58ACDF-E513-4881-81A7-64BE10448990}" type="presParOf" srcId="{4B273AC5-D7E6-4986-A1E9-D06568F41BBA}" destId="{00E9C1ED-F173-44ED-A4C2-3F5B785CC478}" srcOrd="18" destOrd="0" presId="urn:microsoft.com/office/officeart/2005/8/layout/cycle8"/>
    <dgm:cxn modelId="{B2ABF041-EC21-4F69-9BC6-A76EBFC8DDD4}" type="presParOf" srcId="{4B273AC5-D7E6-4986-A1E9-D06568F41BBA}" destId="{4C3C915C-1D89-49E3-B0E6-BEBCC8182249}" srcOrd="19" destOrd="0" presId="urn:microsoft.com/office/officeart/2005/8/layout/cycle8"/>
    <dgm:cxn modelId="{1AE84627-F166-4AA2-9429-90264FC87296}" type="presParOf" srcId="{4B273AC5-D7E6-4986-A1E9-D06568F41BBA}" destId="{B5C4EC73-30E5-4914-8CF5-174AE1BF4115}" srcOrd="20" destOrd="0" presId="urn:microsoft.com/office/officeart/2005/8/layout/cycle8"/>
    <dgm:cxn modelId="{A4100998-C2BD-47FF-B8D7-33868879E84E}" type="presParOf" srcId="{4B273AC5-D7E6-4986-A1E9-D06568F41BBA}" destId="{C337C66D-6392-4DC2-815D-ED0B45956141}" srcOrd="21" destOrd="0" presId="urn:microsoft.com/office/officeart/2005/8/layout/cycle8"/>
    <dgm:cxn modelId="{68763B92-06E1-4859-8092-6750CDA459F7}" type="presParOf" srcId="{4B273AC5-D7E6-4986-A1E9-D06568F41BBA}" destId="{AC080AA2-9262-4A02-AB46-2A9DAC38269B}" srcOrd="22" destOrd="0" presId="urn:microsoft.com/office/officeart/2005/8/layout/cycle8"/>
    <dgm:cxn modelId="{855F12F4-E77B-4480-A245-7C9B948D0AE6}" type="presParOf" srcId="{4B273AC5-D7E6-4986-A1E9-D06568F41BBA}" destId="{5F77A742-54C0-4250-B51C-1F5205279011}" srcOrd="23" destOrd="0" presId="urn:microsoft.com/office/officeart/2005/8/layout/cycle8"/>
    <dgm:cxn modelId="{CBAB9D6B-FCC6-4664-AED2-F4739FD03F2C}" type="presParOf" srcId="{4B273AC5-D7E6-4986-A1E9-D06568F41BBA}" destId="{3843493B-62A2-45EE-8DB2-38386445854C}"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8793F5-51E6-4539-9206-1319745B8635}" type="doc">
      <dgm:prSet loTypeId="urn:microsoft.com/office/officeart/2005/8/layout/cycle8" loCatId="cycle" qsTypeId="urn:microsoft.com/office/officeart/2005/8/quickstyle/simple1" qsCatId="simple" csTypeId="urn:microsoft.com/office/officeart/2005/8/colors/accent1_2" csCatId="accent1" phldr="1"/>
      <dgm:spPr/>
    </dgm:pt>
    <dgm:pt modelId="{E9F69BB7-DF5A-4E82-BDA6-A600A0C906B8}">
      <dgm:prSet phldrT="[Text]"/>
      <dgm:spPr>
        <a:solidFill>
          <a:schemeClr val="accent4"/>
        </a:solidFill>
      </dgm:spPr>
      <dgm:t>
        <a:bodyPr/>
        <a:lstStyle/>
        <a:p>
          <a:r>
            <a:rPr lang="en-US" dirty="0" smtClean="0"/>
            <a:t>Support  state midwifery workforce studies</a:t>
          </a:r>
          <a:endParaRPr lang="en-US" dirty="0"/>
        </a:p>
      </dgm:t>
    </dgm:pt>
    <dgm:pt modelId="{A1319B58-1F9A-4450-8B78-44D577D497D5}" type="parTrans" cxnId="{BC02FD42-C298-4883-85EE-A35B59ACD22A}">
      <dgm:prSet/>
      <dgm:spPr/>
      <dgm:t>
        <a:bodyPr/>
        <a:lstStyle/>
        <a:p>
          <a:endParaRPr lang="en-US"/>
        </a:p>
      </dgm:t>
    </dgm:pt>
    <dgm:pt modelId="{63E1929B-2F32-4D19-B352-6F3A94CE568D}" type="sibTrans" cxnId="{BC02FD42-C298-4883-85EE-A35B59ACD22A}">
      <dgm:prSet/>
      <dgm:spPr/>
      <dgm:t>
        <a:bodyPr/>
        <a:lstStyle/>
        <a:p>
          <a:endParaRPr lang="en-US"/>
        </a:p>
      </dgm:t>
    </dgm:pt>
    <dgm:pt modelId="{2A46BB48-F590-491C-8BF3-D7DB87561F36}">
      <dgm:prSet/>
      <dgm:spPr>
        <a:solidFill>
          <a:schemeClr val="accent4"/>
        </a:solidFill>
      </dgm:spPr>
      <dgm:t>
        <a:bodyPr/>
        <a:lstStyle/>
        <a:p>
          <a:r>
            <a:rPr lang="en-US" dirty="0" smtClean="0"/>
            <a:t>Optimize transition to practice</a:t>
          </a:r>
          <a:endParaRPr lang="en-US" dirty="0"/>
        </a:p>
      </dgm:t>
    </dgm:pt>
    <dgm:pt modelId="{55FCA79E-4A1A-4989-98AD-7FC083340ACC}" type="sibTrans" cxnId="{C102431E-E7D5-4D1C-B3BD-64706613D450}">
      <dgm:prSet/>
      <dgm:spPr/>
      <dgm:t>
        <a:bodyPr/>
        <a:lstStyle/>
        <a:p>
          <a:endParaRPr lang="en-US"/>
        </a:p>
      </dgm:t>
    </dgm:pt>
    <dgm:pt modelId="{7B682AC3-ACA6-459C-84C5-0802E8D0E23F}" type="parTrans" cxnId="{C102431E-E7D5-4D1C-B3BD-64706613D450}">
      <dgm:prSet/>
      <dgm:spPr/>
      <dgm:t>
        <a:bodyPr/>
        <a:lstStyle/>
        <a:p>
          <a:endParaRPr lang="en-US"/>
        </a:p>
      </dgm:t>
    </dgm:pt>
    <dgm:pt modelId="{18BE7806-31E7-453B-9B7C-AF2B4253E145}">
      <dgm:prSet phldrT="[Text]"/>
      <dgm:spPr>
        <a:solidFill>
          <a:schemeClr val="accent4"/>
        </a:solidFill>
      </dgm:spPr>
      <dgm:t>
        <a:bodyPr/>
        <a:lstStyle/>
        <a:p>
          <a:r>
            <a:rPr lang="en-US" dirty="0" smtClean="0"/>
            <a:t>Increase midwifery precepting</a:t>
          </a:r>
          <a:endParaRPr lang="en-US" dirty="0"/>
        </a:p>
      </dgm:t>
    </dgm:pt>
    <dgm:pt modelId="{7233F403-1C27-470F-8DD8-26ABB4D45EF1}" type="sibTrans" cxnId="{34CB9D08-9469-4B4B-91B7-5DC193C6EB3D}">
      <dgm:prSet/>
      <dgm:spPr/>
      <dgm:t>
        <a:bodyPr/>
        <a:lstStyle/>
        <a:p>
          <a:endParaRPr lang="en-US"/>
        </a:p>
      </dgm:t>
    </dgm:pt>
    <dgm:pt modelId="{BF273333-E6E9-4A1B-BA20-2C104FE74E9A}" type="parTrans" cxnId="{34CB9D08-9469-4B4B-91B7-5DC193C6EB3D}">
      <dgm:prSet/>
      <dgm:spPr/>
      <dgm:t>
        <a:bodyPr/>
        <a:lstStyle/>
        <a:p>
          <a:endParaRPr lang="en-US"/>
        </a:p>
      </dgm:t>
    </dgm:pt>
    <dgm:pt modelId="{FFE943E5-8005-48E5-B1F2-4897EA68D6F7}">
      <dgm:prSet phldrT="[Text]"/>
      <dgm:spPr>
        <a:solidFill>
          <a:schemeClr val="accent4"/>
        </a:solidFill>
      </dgm:spPr>
      <dgm:t>
        <a:bodyPr/>
        <a:lstStyle/>
        <a:p>
          <a:r>
            <a:rPr lang="en-US" dirty="0" smtClean="0"/>
            <a:t>Improve federal education policy</a:t>
          </a:r>
          <a:endParaRPr lang="en-US" dirty="0"/>
        </a:p>
      </dgm:t>
    </dgm:pt>
    <dgm:pt modelId="{AAB65CEA-44E6-453E-AD84-E47AA66F7D5A}" type="sibTrans" cxnId="{F4EA0C72-5BA9-4751-8C58-2F97700EE22C}">
      <dgm:prSet/>
      <dgm:spPr/>
      <dgm:t>
        <a:bodyPr/>
        <a:lstStyle/>
        <a:p>
          <a:endParaRPr lang="en-US"/>
        </a:p>
      </dgm:t>
    </dgm:pt>
    <dgm:pt modelId="{4F38D694-2211-4A3C-BA69-BE7606E49DBB}" type="parTrans" cxnId="{F4EA0C72-5BA9-4751-8C58-2F97700EE22C}">
      <dgm:prSet/>
      <dgm:spPr/>
      <dgm:t>
        <a:bodyPr/>
        <a:lstStyle/>
        <a:p>
          <a:endParaRPr lang="en-US"/>
        </a:p>
      </dgm:t>
    </dgm:pt>
    <dgm:pt modelId="{4B273AC5-D7E6-4986-A1E9-D06568F41BBA}" type="pres">
      <dgm:prSet presAssocID="{D88793F5-51E6-4539-9206-1319745B8635}" presName="compositeShape" presStyleCnt="0">
        <dgm:presLayoutVars>
          <dgm:chMax val="7"/>
          <dgm:dir/>
          <dgm:resizeHandles val="exact"/>
        </dgm:presLayoutVars>
      </dgm:prSet>
      <dgm:spPr/>
    </dgm:pt>
    <dgm:pt modelId="{E0D1A95F-921A-4EE1-858A-5CDA43549398}" type="pres">
      <dgm:prSet presAssocID="{D88793F5-51E6-4539-9206-1319745B8635}" presName="wedge1" presStyleLbl="node1" presStyleIdx="0" presStyleCnt="4"/>
      <dgm:spPr/>
      <dgm:t>
        <a:bodyPr/>
        <a:lstStyle/>
        <a:p>
          <a:endParaRPr lang="en-US"/>
        </a:p>
      </dgm:t>
    </dgm:pt>
    <dgm:pt modelId="{9415D486-0371-4F2C-89B0-D59EAFE48A5E}" type="pres">
      <dgm:prSet presAssocID="{D88793F5-51E6-4539-9206-1319745B8635}" presName="dummy1a" presStyleCnt="0"/>
      <dgm:spPr/>
    </dgm:pt>
    <dgm:pt modelId="{4025CF9E-6851-4005-BF59-0DB9CAAC6AFB}" type="pres">
      <dgm:prSet presAssocID="{D88793F5-51E6-4539-9206-1319745B8635}" presName="dummy1b" presStyleCnt="0"/>
      <dgm:spPr/>
    </dgm:pt>
    <dgm:pt modelId="{4DC0FB5A-E0F7-4C67-A02B-EEB05D3398D7}" type="pres">
      <dgm:prSet presAssocID="{D88793F5-51E6-4539-9206-1319745B8635}" presName="wedge1Tx" presStyleLbl="node1" presStyleIdx="0" presStyleCnt="4">
        <dgm:presLayoutVars>
          <dgm:chMax val="0"/>
          <dgm:chPref val="0"/>
          <dgm:bulletEnabled val="1"/>
        </dgm:presLayoutVars>
      </dgm:prSet>
      <dgm:spPr/>
      <dgm:t>
        <a:bodyPr/>
        <a:lstStyle/>
        <a:p>
          <a:endParaRPr lang="en-US"/>
        </a:p>
      </dgm:t>
    </dgm:pt>
    <dgm:pt modelId="{567C5149-2E44-4ABB-A40E-B2FD5F9799F5}" type="pres">
      <dgm:prSet presAssocID="{D88793F5-51E6-4539-9206-1319745B8635}" presName="wedge2" presStyleLbl="node1" presStyleIdx="1" presStyleCnt="4"/>
      <dgm:spPr/>
      <dgm:t>
        <a:bodyPr/>
        <a:lstStyle/>
        <a:p>
          <a:endParaRPr lang="en-US"/>
        </a:p>
      </dgm:t>
    </dgm:pt>
    <dgm:pt modelId="{FF1009DD-C0BF-4B5D-936A-A2A9B18743E4}" type="pres">
      <dgm:prSet presAssocID="{D88793F5-51E6-4539-9206-1319745B8635}" presName="dummy2a" presStyleCnt="0"/>
      <dgm:spPr/>
    </dgm:pt>
    <dgm:pt modelId="{4F0BC665-FBAA-4226-9550-44B97EE2834C}" type="pres">
      <dgm:prSet presAssocID="{D88793F5-51E6-4539-9206-1319745B8635}" presName="dummy2b" presStyleCnt="0"/>
      <dgm:spPr/>
    </dgm:pt>
    <dgm:pt modelId="{2138EECC-3B28-4F2D-BB05-DC0265F09E52}" type="pres">
      <dgm:prSet presAssocID="{D88793F5-51E6-4539-9206-1319745B8635}" presName="wedge2Tx" presStyleLbl="node1" presStyleIdx="1" presStyleCnt="4">
        <dgm:presLayoutVars>
          <dgm:chMax val="0"/>
          <dgm:chPref val="0"/>
          <dgm:bulletEnabled val="1"/>
        </dgm:presLayoutVars>
      </dgm:prSet>
      <dgm:spPr/>
      <dgm:t>
        <a:bodyPr/>
        <a:lstStyle/>
        <a:p>
          <a:endParaRPr lang="en-US"/>
        </a:p>
      </dgm:t>
    </dgm:pt>
    <dgm:pt modelId="{231DB5CD-5629-42F9-8313-1B8EFD643AAA}" type="pres">
      <dgm:prSet presAssocID="{D88793F5-51E6-4539-9206-1319745B8635}" presName="wedge3" presStyleLbl="node1" presStyleIdx="2" presStyleCnt="4"/>
      <dgm:spPr/>
      <dgm:t>
        <a:bodyPr/>
        <a:lstStyle/>
        <a:p>
          <a:endParaRPr lang="en-US"/>
        </a:p>
      </dgm:t>
    </dgm:pt>
    <dgm:pt modelId="{73E36E0B-5277-46FB-965B-32CB5CE45F49}" type="pres">
      <dgm:prSet presAssocID="{D88793F5-51E6-4539-9206-1319745B8635}" presName="dummy3a" presStyleCnt="0"/>
      <dgm:spPr/>
    </dgm:pt>
    <dgm:pt modelId="{602755C6-C8AA-4C29-8A48-04184F648DF6}" type="pres">
      <dgm:prSet presAssocID="{D88793F5-51E6-4539-9206-1319745B8635}" presName="dummy3b" presStyleCnt="0"/>
      <dgm:spPr/>
    </dgm:pt>
    <dgm:pt modelId="{F9C7DD31-D3E9-4404-829D-19D9A7A4910B}" type="pres">
      <dgm:prSet presAssocID="{D88793F5-51E6-4539-9206-1319745B8635}" presName="wedge3Tx" presStyleLbl="node1" presStyleIdx="2" presStyleCnt="4">
        <dgm:presLayoutVars>
          <dgm:chMax val="0"/>
          <dgm:chPref val="0"/>
          <dgm:bulletEnabled val="1"/>
        </dgm:presLayoutVars>
      </dgm:prSet>
      <dgm:spPr/>
      <dgm:t>
        <a:bodyPr/>
        <a:lstStyle/>
        <a:p>
          <a:endParaRPr lang="en-US"/>
        </a:p>
      </dgm:t>
    </dgm:pt>
    <dgm:pt modelId="{C97974B8-FBA2-4F81-83AB-73159ED04856}" type="pres">
      <dgm:prSet presAssocID="{D88793F5-51E6-4539-9206-1319745B8635}" presName="wedge4" presStyleLbl="node1" presStyleIdx="3" presStyleCnt="4"/>
      <dgm:spPr/>
      <dgm:t>
        <a:bodyPr/>
        <a:lstStyle/>
        <a:p>
          <a:endParaRPr lang="en-US"/>
        </a:p>
      </dgm:t>
    </dgm:pt>
    <dgm:pt modelId="{2190B93C-166E-48A4-9861-B7FEAE2651EF}" type="pres">
      <dgm:prSet presAssocID="{D88793F5-51E6-4539-9206-1319745B8635}" presName="dummy4a" presStyleCnt="0"/>
      <dgm:spPr/>
    </dgm:pt>
    <dgm:pt modelId="{DC4CEED2-C815-45B6-B11E-3A9BD12E1580}" type="pres">
      <dgm:prSet presAssocID="{D88793F5-51E6-4539-9206-1319745B8635}" presName="dummy4b" presStyleCnt="0"/>
      <dgm:spPr/>
    </dgm:pt>
    <dgm:pt modelId="{08F0E523-4928-4A12-AFEC-391D3B75F3F9}" type="pres">
      <dgm:prSet presAssocID="{D88793F5-51E6-4539-9206-1319745B8635}" presName="wedge4Tx" presStyleLbl="node1" presStyleIdx="3" presStyleCnt="4">
        <dgm:presLayoutVars>
          <dgm:chMax val="0"/>
          <dgm:chPref val="0"/>
          <dgm:bulletEnabled val="1"/>
        </dgm:presLayoutVars>
      </dgm:prSet>
      <dgm:spPr/>
      <dgm:t>
        <a:bodyPr/>
        <a:lstStyle/>
        <a:p>
          <a:endParaRPr lang="en-US"/>
        </a:p>
      </dgm:t>
    </dgm:pt>
    <dgm:pt modelId="{B5C4EC73-30E5-4914-8CF5-174AE1BF4115}" type="pres">
      <dgm:prSet presAssocID="{63E1929B-2F32-4D19-B352-6F3A94CE568D}" presName="arrowWedge1" presStyleLbl="fgSibTrans2D1" presStyleIdx="0" presStyleCnt="4"/>
      <dgm:spPr>
        <a:solidFill>
          <a:schemeClr val="accent6"/>
        </a:solidFill>
      </dgm:spPr>
    </dgm:pt>
    <dgm:pt modelId="{C337C66D-6392-4DC2-815D-ED0B45956141}" type="pres">
      <dgm:prSet presAssocID="{55FCA79E-4A1A-4989-98AD-7FC083340ACC}" presName="arrowWedge2" presStyleLbl="fgSibTrans2D1" presStyleIdx="1" presStyleCnt="4"/>
      <dgm:spPr>
        <a:solidFill>
          <a:schemeClr val="accent6"/>
        </a:solidFill>
      </dgm:spPr>
    </dgm:pt>
    <dgm:pt modelId="{AC080AA2-9262-4A02-AB46-2A9DAC38269B}" type="pres">
      <dgm:prSet presAssocID="{7233F403-1C27-470F-8DD8-26ABB4D45EF1}" presName="arrowWedge3" presStyleLbl="fgSibTrans2D1" presStyleIdx="2" presStyleCnt="4"/>
      <dgm:spPr>
        <a:solidFill>
          <a:schemeClr val="accent6"/>
        </a:solidFill>
      </dgm:spPr>
    </dgm:pt>
    <dgm:pt modelId="{1E9ED495-EFF4-4C49-B89D-34C851AB4C86}" type="pres">
      <dgm:prSet presAssocID="{AAB65CEA-44E6-453E-AD84-E47AA66F7D5A}" presName="arrowWedge4" presStyleLbl="fgSibTrans2D1" presStyleIdx="3" presStyleCnt="4" custScaleX="99996" custScaleY="103240"/>
      <dgm:spPr>
        <a:solidFill>
          <a:schemeClr val="accent6"/>
        </a:solidFill>
      </dgm:spPr>
    </dgm:pt>
  </dgm:ptLst>
  <dgm:cxnLst>
    <dgm:cxn modelId="{DC60E94F-CFB7-49E7-86E5-8A0BA05238EE}" type="presOf" srcId="{E9F69BB7-DF5A-4E82-BDA6-A600A0C906B8}" destId="{E0D1A95F-921A-4EE1-858A-5CDA43549398}" srcOrd="0" destOrd="0" presId="urn:microsoft.com/office/officeart/2005/8/layout/cycle8"/>
    <dgm:cxn modelId="{34CB9D08-9469-4B4B-91B7-5DC193C6EB3D}" srcId="{D88793F5-51E6-4539-9206-1319745B8635}" destId="{18BE7806-31E7-453B-9B7C-AF2B4253E145}" srcOrd="2" destOrd="0" parTransId="{BF273333-E6E9-4A1B-BA20-2C104FE74E9A}" sibTransId="{7233F403-1C27-470F-8DD8-26ABB4D45EF1}"/>
    <dgm:cxn modelId="{114DAD08-D409-43CC-8564-59C4C5CA7877}" type="presOf" srcId="{E9F69BB7-DF5A-4E82-BDA6-A600A0C906B8}" destId="{4DC0FB5A-E0F7-4C67-A02B-EEB05D3398D7}" srcOrd="1" destOrd="0" presId="urn:microsoft.com/office/officeart/2005/8/layout/cycle8"/>
    <dgm:cxn modelId="{0B9CACF4-55F2-4D1D-8CA4-1EE5356462EF}" type="presOf" srcId="{FFE943E5-8005-48E5-B1F2-4897EA68D6F7}" destId="{C97974B8-FBA2-4F81-83AB-73159ED04856}" srcOrd="0" destOrd="0" presId="urn:microsoft.com/office/officeart/2005/8/layout/cycle8"/>
    <dgm:cxn modelId="{1E6BF1B8-9FD2-4AE2-A37F-DEE811C0E00C}" type="presOf" srcId="{FFE943E5-8005-48E5-B1F2-4897EA68D6F7}" destId="{08F0E523-4928-4A12-AFEC-391D3B75F3F9}" srcOrd="1" destOrd="0" presId="urn:microsoft.com/office/officeart/2005/8/layout/cycle8"/>
    <dgm:cxn modelId="{F4EA0C72-5BA9-4751-8C58-2F97700EE22C}" srcId="{D88793F5-51E6-4539-9206-1319745B8635}" destId="{FFE943E5-8005-48E5-B1F2-4897EA68D6F7}" srcOrd="3" destOrd="0" parTransId="{4F38D694-2211-4A3C-BA69-BE7606E49DBB}" sibTransId="{AAB65CEA-44E6-453E-AD84-E47AA66F7D5A}"/>
    <dgm:cxn modelId="{1AF229A1-A72C-4941-A6F6-B18E60731AB0}" type="presOf" srcId="{D88793F5-51E6-4539-9206-1319745B8635}" destId="{4B273AC5-D7E6-4986-A1E9-D06568F41BBA}" srcOrd="0" destOrd="0" presId="urn:microsoft.com/office/officeart/2005/8/layout/cycle8"/>
    <dgm:cxn modelId="{5C0D04F1-1ABE-47A6-BB74-F1E3FCE39120}" type="presOf" srcId="{2A46BB48-F590-491C-8BF3-D7DB87561F36}" destId="{2138EECC-3B28-4F2D-BB05-DC0265F09E52}" srcOrd="1" destOrd="0" presId="urn:microsoft.com/office/officeart/2005/8/layout/cycle8"/>
    <dgm:cxn modelId="{2062B54D-E694-4AF5-A76E-E3327C9A8FCA}" type="presOf" srcId="{18BE7806-31E7-453B-9B7C-AF2B4253E145}" destId="{F9C7DD31-D3E9-4404-829D-19D9A7A4910B}" srcOrd="1" destOrd="0" presId="urn:microsoft.com/office/officeart/2005/8/layout/cycle8"/>
    <dgm:cxn modelId="{48816194-5BC7-4485-B521-7A52172C6D08}" type="presOf" srcId="{18BE7806-31E7-453B-9B7C-AF2B4253E145}" destId="{231DB5CD-5629-42F9-8313-1B8EFD643AAA}" srcOrd="0" destOrd="0" presId="urn:microsoft.com/office/officeart/2005/8/layout/cycle8"/>
    <dgm:cxn modelId="{B190F878-012D-402B-ACB4-74F066BF0FA0}" type="presOf" srcId="{2A46BB48-F590-491C-8BF3-D7DB87561F36}" destId="{567C5149-2E44-4ABB-A40E-B2FD5F9799F5}" srcOrd="0" destOrd="0" presId="urn:microsoft.com/office/officeart/2005/8/layout/cycle8"/>
    <dgm:cxn modelId="{C102431E-E7D5-4D1C-B3BD-64706613D450}" srcId="{D88793F5-51E6-4539-9206-1319745B8635}" destId="{2A46BB48-F590-491C-8BF3-D7DB87561F36}" srcOrd="1" destOrd="0" parTransId="{7B682AC3-ACA6-459C-84C5-0802E8D0E23F}" sibTransId="{55FCA79E-4A1A-4989-98AD-7FC083340ACC}"/>
    <dgm:cxn modelId="{BC02FD42-C298-4883-85EE-A35B59ACD22A}" srcId="{D88793F5-51E6-4539-9206-1319745B8635}" destId="{E9F69BB7-DF5A-4E82-BDA6-A600A0C906B8}" srcOrd="0" destOrd="0" parTransId="{A1319B58-1F9A-4450-8B78-44D577D497D5}" sibTransId="{63E1929B-2F32-4D19-B352-6F3A94CE568D}"/>
    <dgm:cxn modelId="{59857BE2-3BA2-4D48-8B68-EDA3D49D0384}" type="presParOf" srcId="{4B273AC5-D7E6-4986-A1E9-D06568F41BBA}" destId="{E0D1A95F-921A-4EE1-858A-5CDA43549398}" srcOrd="0" destOrd="0" presId="urn:microsoft.com/office/officeart/2005/8/layout/cycle8"/>
    <dgm:cxn modelId="{512B0618-7F09-4F9B-B52C-719DEE8409A2}" type="presParOf" srcId="{4B273AC5-D7E6-4986-A1E9-D06568F41BBA}" destId="{9415D486-0371-4F2C-89B0-D59EAFE48A5E}" srcOrd="1" destOrd="0" presId="urn:microsoft.com/office/officeart/2005/8/layout/cycle8"/>
    <dgm:cxn modelId="{DC277022-8490-4992-A171-C7F5D40C8F7B}" type="presParOf" srcId="{4B273AC5-D7E6-4986-A1E9-D06568F41BBA}" destId="{4025CF9E-6851-4005-BF59-0DB9CAAC6AFB}" srcOrd="2" destOrd="0" presId="urn:microsoft.com/office/officeart/2005/8/layout/cycle8"/>
    <dgm:cxn modelId="{2CEE2D94-AE7A-4462-B2B5-14E406783092}" type="presParOf" srcId="{4B273AC5-D7E6-4986-A1E9-D06568F41BBA}" destId="{4DC0FB5A-E0F7-4C67-A02B-EEB05D3398D7}" srcOrd="3" destOrd="0" presId="urn:microsoft.com/office/officeart/2005/8/layout/cycle8"/>
    <dgm:cxn modelId="{17DBD1BB-5173-46A9-BB2C-2E7251D392DD}" type="presParOf" srcId="{4B273AC5-D7E6-4986-A1E9-D06568F41BBA}" destId="{567C5149-2E44-4ABB-A40E-B2FD5F9799F5}" srcOrd="4" destOrd="0" presId="urn:microsoft.com/office/officeart/2005/8/layout/cycle8"/>
    <dgm:cxn modelId="{101AEDF3-7961-46FC-8898-4190B58889AF}" type="presParOf" srcId="{4B273AC5-D7E6-4986-A1E9-D06568F41BBA}" destId="{FF1009DD-C0BF-4B5D-936A-A2A9B18743E4}" srcOrd="5" destOrd="0" presId="urn:microsoft.com/office/officeart/2005/8/layout/cycle8"/>
    <dgm:cxn modelId="{53C2D8EC-21B8-4A18-A271-DEB03DDA7397}" type="presParOf" srcId="{4B273AC5-D7E6-4986-A1E9-D06568F41BBA}" destId="{4F0BC665-FBAA-4226-9550-44B97EE2834C}" srcOrd="6" destOrd="0" presId="urn:microsoft.com/office/officeart/2005/8/layout/cycle8"/>
    <dgm:cxn modelId="{29341316-3307-4F1D-B15C-D27B58609AF4}" type="presParOf" srcId="{4B273AC5-D7E6-4986-A1E9-D06568F41BBA}" destId="{2138EECC-3B28-4F2D-BB05-DC0265F09E52}" srcOrd="7" destOrd="0" presId="urn:microsoft.com/office/officeart/2005/8/layout/cycle8"/>
    <dgm:cxn modelId="{D2ED9A3A-9E6A-4DA4-9FE5-653964C177F6}" type="presParOf" srcId="{4B273AC5-D7E6-4986-A1E9-D06568F41BBA}" destId="{231DB5CD-5629-42F9-8313-1B8EFD643AAA}" srcOrd="8" destOrd="0" presId="urn:microsoft.com/office/officeart/2005/8/layout/cycle8"/>
    <dgm:cxn modelId="{AF4C5E63-01D1-4818-A255-C7FD80518EAB}" type="presParOf" srcId="{4B273AC5-D7E6-4986-A1E9-D06568F41BBA}" destId="{73E36E0B-5277-46FB-965B-32CB5CE45F49}" srcOrd="9" destOrd="0" presId="urn:microsoft.com/office/officeart/2005/8/layout/cycle8"/>
    <dgm:cxn modelId="{9272F17A-68ED-4910-A2E7-D6CB2564454F}" type="presParOf" srcId="{4B273AC5-D7E6-4986-A1E9-D06568F41BBA}" destId="{602755C6-C8AA-4C29-8A48-04184F648DF6}" srcOrd="10" destOrd="0" presId="urn:microsoft.com/office/officeart/2005/8/layout/cycle8"/>
    <dgm:cxn modelId="{ABAAB01E-2392-4611-B05B-B11EA29BB145}" type="presParOf" srcId="{4B273AC5-D7E6-4986-A1E9-D06568F41BBA}" destId="{F9C7DD31-D3E9-4404-829D-19D9A7A4910B}" srcOrd="11" destOrd="0" presId="urn:microsoft.com/office/officeart/2005/8/layout/cycle8"/>
    <dgm:cxn modelId="{8FC21A82-0DC4-4498-A80A-303168B6BDAE}" type="presParOf" srcId="{4B273AC5-D7E6-4986-A1E9-D06568F41BBA}" destId="{C97974B8-FBA2-4F81-83AB-73159ED04856}" srcOrd="12" destOrd="0" presId="urn:microsoft.com/office/officeart/2005/8/layout/cycle8"/>
    <dgm:cxn modelId="{918645D1-CC99-46FD-BC7F-3571ED0F0535}" type="presParOf" srcId="{4B273AC5-D7E6-4986-A1E9-D06568F41BBA}" destId="{2190B93C-166E-48A4-9861-B7FEAE2651EF}" srcOrd="13" destOrd="0" presId="urn:microsoft.com/office/officeart/2005/8/layout/cycle8"/>
    <dgm:cxn modelId="{8036F0F2-EB0D-4A6C-A511-E55B0E229D75}" type="presParOf" srcId="{4B273AC5-D7E6-4986-A1E9-D06568F41BBA}" destId="{DC4CEED2-C815-45B6-B11E-3A9BD12E1580}" srcOrd="14" destOrd="0" presId="urn:microsoft.com/office/officeart/2005/8/layout/cycle8"/>
    <dgm:cxn modelId="{09C21017-B5F0-4B13-8E9C-6D5C6453CF76}" type="presParOf" srcId="{4B273AC5-D7E6-4986-A1E9-D06568F41BBA}" destId="{08F0E523-4928-4A12-AFEC-391D3B75F3F9}" srcOrd="15" destOrd="0" presId="urn:microsoft.com/office/officeart/2005/8/layout/cycle8"/>
    <dgm:cxn modelId="{96F95A01-B009-449D-8B66-C6146D50CC82}" type="presParOf" srcId="{4B273AC5-D7E6-4986-A1E9-D06568F41BBA}" destId="{B5C4EC73-30E5-4914-8CF5-174AE1BF4115}" srcOrd="16" destOrd="0" presId="urn:microsoft.com/office/officeart/2005/8/layout/cycle8"/>
    <dgm:cxn modelId="{F6C9DA36-B333-4987-ACA5-121ACB6CE305}" type="presParOf" srcId="{4B273AC5-D7E6-4986-A1E9-D06568F41BBA}" destId="{C337C66D-6392-4DC2-815D-ED0B45956141}" srcOrd="17" destOrd="0" presId="urn:microsoft.com/office/officeart/2005/8/layout/cycle8"/>
    <dgm:cxn modelId="{15FD1E28-057F-4E7A-BF6E-31F7C48025F3}" type="presParOf" srcId="{4B273AC5-D7E6-4986-A1E9-D06568F41BBA}" destId="{AC080AA2-9262-4A02-AB46-2A9DAC38269B}" srcOrd="18" destOrd="0" presId="urn:microsoft.com/office/officeart/2005/8/layout/cycle8"/>
    <dgm:cxn modelId="{422ED283-73B9-4751-8D62-4D1B13DBFD78}" type="presParOf" srcId="{4B273AC5-D7E6-4986-A1E9-D06568F41BBA}" destId="{1E9ED495-EFF4-4C49-B89D-34C851AB4C86}"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8793F5-51E6-4539-9206-1319745B8635}" type="doc">
      <dgm:prSet loTypeId="urn:microsoft.com/office/officeart/2005/8/layout/cycle8" loCatId="cycle" qsTypeId="urn:microsoft.com/office/officeart/2005/8/quickstyle/simple1" qsCatId="simple" csTypeId="urn:microsoft.com/office/officeart/2005/8/colors/accent1_2" csCatId="accent1" phldr="1"/>
      <dgm:spPr/>
    </dgm:pt>
    <dgm:pt modelId="{E9F69BB7-DF5A-4E82-BDA6-A600A0C906B8}">
      <dgm:prSet phldrT="[Text]"/>
      <dgm:spPr>
        <a:solidFill>
          <a:schemeClr val="accent3">
            <a:lumMod val="75000"/>
          </a:schemeClr>
        </a:solidFill>
      </dgm:spPr>
      <dgm:t>
        <a:bodyPr/>
        <a:lstStyle/>
        <a:p>
          <a:r>
            <a:rPr lang="en-US" dirty="0" smtClean="0"/>
            <a:t>Data Collection Initiative</a:t>
          </a:r>
          <a:endParaRPr lang="en-US" dirty="0"/>
        </a:p>
      </dgm:t>
    </dgm:pt>
    <dgm:pt modelId="{A1319B58-1F9A-4450-8B78-44D577D497D5}" type="parTrans" cxnId="{BC02FD42-C298-4883-85EE-A35B59ACD22A}">
      <dgm:prSet/>
      <dgm:spPr/>
      <dgm:t>
        <a:bodyPr/>
        <a:lstStyle/>
        <a:p>
          <a:endParaRPr lang="en-US"/>
        </a:p>
      </dgm:t>
    </dgm:pt>
    <dgm:pt modelId="{63E1929B-2F32-4D19-B352-6F3A94CE568D}" type="sibTrans" cxnId="{BC02FD42-C298-4883-85EE-A35B59ACD22A}">
      <dgm:prSet/>
      <dgm:spPr/>
      <dgm:t>
        <a:bodyPr/>
        <a:lstStyle/>
        <a:p>
          <a:endParaRPr lang="en-US"/>
        </a:p>
      </dgm:t>
    </dgm:pt>
    <dgm:pt modelId="{18BE7806-31E7-453B-9B7C-AF2B4253E145}">
      <dgm:prSet phldrT="[Text]"/>
      <dgm:spPr>
        <a:solidFill>
          <a:schemeClr val="accent3">
            <a:lumMod val="75000"/>
          </a:schemeClr>
        </a:solidFill>
      </dgm:spPr>
      <dgm:t>
        <a:bodyPr/>
        <a:lstStyle/>
        <a:p>
          <a:r>
            <a:rPr lang="en-US" dirty="0" smtClean="0"/>
            <a:t>Normal Birth statement and toolkit</a:t>
          </a:r>
          <a:endParaRPr lang="en-US" dirty="0"/>
        </a:p>
      </dgm:t>
    </dgm:pt>
    <dgm:pt modelId="{7233F403-1C27-470F-8DD8-26ABB4D45EF1}" type="sibTrans" cxnId="{34CB9D08-9469-4B4B-91B7-5DC193C6EB3D}">
      <dgm:prSet/>
      <dgm:spPr/>
      <dgm:t>
        <a:bodyPr/>
        <a:lstStyle/>
        <a:p>
          <a:endParaRPr lang="en-US"/>
        </a:p>
      </dgm:t>
    </dgm:pt>
    <dgm:pt modelId="{BF273333-E6E9-4A1B-BA20-2C104FE74E9A}" type="parTrans" cxnId="{34CB9D08-9469-4B4B-91B7-5DC193C6EB3D}">
      <dgm:prSet/>
      <dgm:spPr/>
      <dgm:t>
        <a:bodyPr/>
        <a:lstStyle/>
        <a:p>
          <a:endParaRPr lang="en-US"/>
        </a:p>
      </dgm:t>
    </dgm:pt>
    <dgm:pt modelId="{FFE943E5-8005-48E5-B1F2-4897EA68D6F7}">
      <dgm:prSet phldrT="[Text]"/>
      <dgm:spPr>
        <a:solidFill>
          <a:schemeClr val="accent3">
            <a:lumMod val="75000"/>
          </a:schemeClr>
        </a:solidFill>
      </dgm:spPr>
      <dgm:t>
        <a:bodyPr/>
        <a:lstStyle/>
        <a:p>
          <a:r>
            <a:rPr lang="en-US" dirty="0" smtClean="0"/>
            <a:t>Research Strategic Plan</a:t>
          </a:r>
          <a:endParaRPr lang="en-US" dirty="0"/>
        </a:p>
      </dgm:t>
    </dgm:pt>
    <dgm:pt modelId="{AAB65CEA-44E6-453E-AD84-E47AA66F7D5A}" type="sibTrans" cxnId="{F4EA0C72-5BA9-4751-8C58-2F97700EE22C}">
      <dgm:prSet/>
      <dgm:spPr/>
      <dgm:t>
        <a:bodyPr/>
        <a:lstStyle/>
        <a:p>
          <a:endParaRPr lang="en-US"/>
        </a:p>
      </dgm:t>
    </dgm:pt>
    <dgm:pt modelId="{4F38D694-2211-4A3C-BA69-BE7606E49DBB}" type="parTrans" cxnId="{F4EA0C72-5BA9-4751-8C58-2F97700EE22C}">
      <dgm:prSet/>
      <dgm:spPr/>
      <dgm:t>
        <a:bodyPr/>
        <a:lstStyle/>
        <a:p>
          <a:endParaRPr lang="en-US"/>
        </a:p>
      </dgm:t>
    </dgm:pt>
    <dgm:pt modelId="{4B273AC5-D7E6-4986-A1E9-D06568F41BBA}" type="pres">
      <dgm:prSet presAssocID="{D88793F5-51E6-4539-9206-1319745B8635}" presName="compositeShape" presStyleCnt="0">
        <dgm:presLayoutVars>
          <dgm:chMax val="7"/>
          <dgm:dir/>
          <dgm:resizeHandles val="exact"/>
        </dgm:presLayoutVars>
      </dgm:prSet>
      <dgm:spPr/>
    </dgm:pt>
    <dgm:pt modelId="{E0D1A95F-921A-4EE1-858A-5CDA43549398}" type="pres">
      <dgm:prSet presAssocID="{D88793F5-51E6-4539-9206-1319745B8635}" presName="wedge1" presStyleLbl="node1" presStyleIdx="0" presStyleCnt="3"/>
      <dgm:spPr/>
      <dgm:t>
        <a:bodyPr/>
        <a:lstStyle/>
        <a:p>
          <a:endParaRPr lang="en-US"/>
        </a:p>
      </dgm:t>
    </dgm:pt>
    <dgm:pt modelId="{9415D486-0371-4F2C-89B0-D59EAFE48A5E}" type="pres">
      <dgm:prSet presAssocID="{D88793F5-51E6-4539-9206-1319745B8635}" presName="dummy1a" presStyleCnt="0"/>
      <dgm:spPr/>
    </dgm:pt>
    <dgm:pt modelId="{4025CF9E-6851-4005-BF59-0DB9CAAC6AFB}" type="pres">
      <dgm:prSet presAssocID="{D88793F5-51E6-4539-9206-1319745B8635}" presName="dummy1b" presStyleCnt="0"/>
      <dgm:spPr/>
    </dgm:pt>
    <dgm:pt modelId="{4DC0FB5A-E0F7-4C67-A02B-EEB05D3398D7}" type="pres">
      <dgm:prSet presAssocID="{D88793F5-51E6-4539-9206-1319745B8635}" presName="wedge1Tx" presStyleLbl="node1" presStyleIdx="0" presStyleCnt="3">
        <dgm:presLayoutVars>
          <dgm:chMax val="0"/>
          <dgm:chPref val="0"/>
          <dgm:bulletEnabled val="1"/>
        </dgm:presLayoutVars>
      </dgm:prSet>
      <dgm:spPr/>
      <dgm:t>
        <a:bodyPr/>
        <a:lstStyle/>
        <a:p>
          <a:endParaRPr lang="en-US"/>
        </a:p>
      </dgm:t>
    </dgm:pt>
    <dgm:pt modelId="{567C5149-2E44-4ABB-A40E-B2FD5F9799F5}" type="pres">
      <dgm:prSet presAssocID="{D88793F5-51E6-4539-9206-1319745B8635}" presName="wedge2" presStyleLbl="node1" presStyleIdx="1" presStyleCnt="3"/>
      <dgm:spPr/>
      <dgm:t>
        <a:bodyPr/>
        <a:lstStyle/>
        <a:p>
          <a:endParaRPr lang="en-US"/>
        </a:p>
      </dgm:t>
    </dgm:pt>
    <dgm:pt modelId="{FF1009DD-C0BF-4B5D-936A-A2A9B18743E4}" type="pres">
      <dgm:prSet presAssocID="{D88793F5-51E6-4539-9206-1319745B8635}" presName="dummy2a" presStyleCnt="0"/>
      <dgm:spPr/>
    </dgm:pt>
    <dgm:pt modelId="{4F0BC665-FBAA-4226-9550-44B97EE2834C}" type="pres">
      <dgm:prSet presAssocID="{D88793F5-51E6-4539-9206-1319745B8635}" presName="dummy2b" presStyleCnt="0"/>
      <dgm:spPr/>
    </dgm:pt>
    <dgm:pt modelId="{2138EECC-3B28-4F2D-BB05-DC0265F09E52}" type="pres">
      <dgm:prSet presAssocID="{D88793F5-51E6-4539-9206-1319745B8635}" presName="wedge2Tx" presStyleLbl="node1" presStyleIdx="1" presStyleCnt="3">
        <dgm:presLayoutVars>
          <dgm:chMax val="0"/>
          <dgm:chPref val="0"/>
          <dgm:bulletEnabled val="1"/>
        </dgm:presLayoutVars>
      </dgm:prSet>
      <dgm:spPr/>
      <dgm:t>
        <a:bodyPr/>
        <a:lstStyle/>
        <a:p>
          <a:endParaRPr lang="en-US"/>
        </a:p>
      </dgm:t>
    </dgm:pt>
    <dgm:pt modelId="{231DB5CD-5629-42F9-8313-1B8EFD643AAA}" type="pres">
      <dgm:prSet presAssocID="{D88793F5-51E6-4539-9206-1319745B8635}" presName="wedge3" presStyleLbl="node1" presStyleIdx="2" presStyleCnt="3"/>
      <dgm:spPr/>
      <dgm:t>
        <a:bodyPr/>
        <a:lstStyle/>
        <a:p>
          <a:endParaRPr lang="en-US"/>
        </a:p>
      </dgm:t>
    </dgm:pt>
    <dgm:pt modelId="{73E36E0B-5277-46FB-965B-32CB5CE45F49}" type="pres">
      <dgm:prSet presAssocID="{D88793F5-51E6-4539-9206-1319745B8635}" presName="dummy3a" presStyleCnt="0"/>
      <dgm:spPr/>
    </dgm:pt>
    <dgm:pt modelId="{602755C6-C8AA-4C29-8A48-04184F648DF6}" type="pres">
      <dgm:prSet presAssocID="{D88793F5-51E6-4539-9206-1319745B8635}" presName="dummy3b" presStyleCnt="0"/>
      <dgm:spPr/>
    </dgm:pt>
    <dgm:pt modelId="{F9C7DD31-D3E9-4404-829D-19D9A7A4910B}" type="pres">
      <dgm:prSet presAssocID="{D88793F5-51E6-4539-9206-1319745B8635}" presName="wedge3Tx" presStyleLbl="node1" presStyleIdx="2" presStyleCnt="3">
        <dgm:presLayoutVars>
          <dgm:chMax val="0"/>
          <dgm:chPref val="0"/>
          <dgm:bulletEnabled val="1"/>
        </dgm:presLayoutVars>
      </dgm:prSet>
      <dgm:spPr/>
      <dgm:t>
        <a:bodyPr/>
        <a:lstStyle/>
        <a:p>
          <a:endParaRPr lang="en-US"/>
        </a:p>
      </dgm:t>
    </dgm:pt>
    <dgm:pt modelId="{B5C4EC73-30E5-4914-8CF5-174AE1BF4115}" type="pres">
      <dgm:prSet presAssocID="{63E1929B-2F32-4D19-B352-6F3A94CE568D}" presName="arrowWedge1" presStyleLbl="fgSibTrans2D1" presStyleIdx="0" presStyleCnt="3"/>
      <dgm:spPr/>
    </dgm:pt>
    <dgm:pt modelId="{C9F1A982-5935-4C1F-B124-6E1DB25F437C}" type="pres">
      <dgm:prSet presAssocID="{7233F403-1C27-470F-8DD8-26ABB4D45EF1}" presName="arrowWedge2" presStyleLbl="fgSibTrans2D1" presStyleIdx="1" presStyleCnt="3"/>
      <dgm:spPr/>
    </dgm:pt>
    <dgm:pt modelId="{96FEC7F2-E972-4CB2-BF43-ABE836DCA500}" type="pres">
      <dgm:prSet presAssocID="{AAB65CEA-44E6-453E-AD84-E47AA66F7D5A}" presName="arrowWedge3" presStyleLbl="fgSibTrans2D1" presStyleIdx="2" presStyleCnt="3"/>
      <dgm:spPr/>
    </dgm:pt>
  </dgm:ptLst>
  <dgm:cxnLst>
    <dgm:cxn modelId="{34CB9D08-9469-4B4B-91B7-5DC193C6EB3D}" srcId="{D88793F5-51E6-4539-9206-1319745B8635}" destId="{18BE7806-31E7-453B-9B7C-AF2B4253E145}" srcOrd="1" destOrd="0" parTransId="{BF273333-E6E9-4A1B-BA20-2C104FE74E9A}" sibTransId="{7233F403-1C27-470F-8DD8-26ABB4D45EF1}"/>
    <dgm:cxn modelId="{D21912A5-E39B-47F1-9A5C-AD0106FABC25}" type="presOf" srcId="{E9F69BB7-DF5A-4E82-BDA6-A600A0C906B8}" destId="{4DC0FB5A-E0F7-4C67-A02B-EEB05D3398D7}" srcOrd="1" destOrd="0" presId="urn:microsoft.com/office/officeart/2005/8/layout/cycle8"/>
    <dgm:cxn modelId="{2BA052B9-7DEB-488E-88A5-2F69FD2AEC53}" type="presOf" srcId="{18BE7806-31E7-453B-9B7C-AF2B4253E145}" destId="{567C5149-2E44-4ABB-A40E-B2FD5F9799F5}" srcOrd="0" destOrd="0" presId="urn:microsoft.com/office/officeart/2005/8/layout/cycle8"/>
    <dgm:cxn modelId="{AD5A24A9-93B5-45EB-8925-BB2719C2622A}" type="presOf" srcId="{FFE943E5-8005-48E5-B1F2-4897EA68D6F7}" destId="{231DB5CD-5629-42F9-8313-1B8EFD643AAA}" srcOrd="0" destOrd="0" presId="urn:microsoft.com/office/officeart/2005/8/layout/cycle8"/>
    <dgm:cxn modelId="{F4EA0C72-5BA9-4751-8C58-2F97700EE22C}" srcId="{D88793F5-51E6-4539-9206-1319745B8635}" destId="{FFE943E5-8005-48E5-B1F2-4897EA68D6F7}" srcOrd="2" destOrd="0" parTransId="{4F38D694-2211-4A3C-BA69-BE7606E49DBB}" sibTransId="{AAB65CEA-44E6-453E-AD84-E47AA66F7D5A}"/>
    <dgm:cxn modelId="{59A17849-B532-4F45-B977-BAC0A249C164}" type="presOf" srcId="{E9F69BB7-DF5A-4E82-BDA6-A600A0C906B8}" destId="{E0D1A95F-921A-4EE1-858A-5CDA43549398}" srcOrd="0" destOrd="0" presId="urn:microsoft.com/office/officeart/2005/8/layout/cycle8"/>
    <dgm:cxn modelId="{40A6677F-FE54-440E-9B7F-D0F943C09174}" type="presOf" srcId="{D88793F5-51E6-4539-9206-1319745B8635}" destId="{4B273AC5-D7E6-4986-A1E9-D06568F41BBA}" srcOrd="0" destOrd="0" presId="urn:microsoft.com/office/officeart/2005/8/layout/cycle8"/>
    <dgm:cxn modelId="{314385FB-89F0-4A88-B35C-1213BFCEBE87}" type="presOf" srcId="{FFE943E5-8005-48E5-B1F2-4897EA68D6F7}" destId="{F9C7DD31-D3E9-4404-829D-19D9A7A4910B}" srcOrd="1" destOrd="0" presId="urn:microsoft.com/office/officeart/2005/8/layout/cycle8"/>
    <dgm:cxn modelId="{B4115520-884E-4862-BE48-9702ED630A9A}" type="presOf" srcId="{18BE7806-31E7-453B-9B7C-AF2B4253E145}" destId="{2138EECC-3B28-4F2D-BB05-DC0265F09E52}" srcOrd="1" destOrd="0" presId="urn:microsoft.com/office/officeart/2005/8/layout/cycle8"/>
    <dgm:cxn modelId="{BC02FD42-C298-4883-85EE-A35B59ACD22A}" srcId="{D88793F5-51E6-4539-9206-1319745B8635}" destId="{E9F69BB7-DF5A-4E82-BDA6-A600A0C906B8}" srcOrd="0" destOrd="0" parTransId="{A1319B58-1F9A-4450-8B78-44D577D497D5}" sibTransId="{63E1929B-2F32-4D19-B352-6F3A94CE568D}"/>
    <dgm:cxn modelId="{EBF37919-944B-4CE9-8D68-BF1C55CCD403}" type="presParOf" srcId="{4B273AC5-D7E6-4986-A1E9-D06568F41BBA}" destId="{E0D1A95F-921A-4EE1-858A-5CDA43549398}" srcOrd="0" destOrd="0" presId="urn:microsoft.com/office/officeart/2005/8/layout/cycle8"/>
    <dgm:cxn modelId="{8C2DECD8-2FA1-4160-9536-BEE37654A413}" type="presParOf" srcId="{4B273AC5-D7E6-4986-A1E9-D06568F41BBA}" destId="{9415D486-0371-4F2C-89B0-D59EAFE48A5E}" srcOrd="1" destOrd="0" presId="urn:microsoft.com/office/officeart/2005/8/layout/cycle8"/>
    <dgm:cxn modelId="{BF92FBDC-CB50-4C56-95D7-3CCD3B860547}" type="presParOf" srcId="{4B273AC5-D7E6-4986-A1E9-D06568F41BBA}" destId="{4025CF9E-6851-4005-BF59-0DB9CAAC6AFB}" srcOrd="2" destOrd="0" presId="urn:microsoft.com/office/officeart/2005/8/layout/cycle8"/>
    <dgm:cxn modelId="{E1EB9F7E-275F-46A2-B38E-48B1D875321B}" type="presParOf" srcId="{4B273AC5-D7E6-4986-A1E9-D06568F41BBA}" destId="{4DC0FB5A-E0F7-4C67-A02B-EEB05D3398D7}" srcOrd="3" destOrd="0" presId="urn:microsoft.com/office/officeart/2005/8/layout/cycle8"/>
    <dgm:cxn modelId="{01E052C8-9431-49CC-889E-9B61311F90A0}" type="presParOf" srcId="{4B273AC5-D7E6-4986-A1E9-D06568F41BBA}" destId="{567C5149-2E44-4ABB-A40E-B2FD5F9799F5}" srcOrd="4" destOrd="0" presId="urn:microsoft.com/office/officeart/2005/8/layout/cycle8"/>
    <dgm:cxn modelId="{9260BBB1-840E-4968-BFBB-7C4AA5CADFA5}" type="presParOf" srcId="{4B273AC5-D7E6-4986-A1E9-D06568F41BBA}" destId="{FF1009DD-C0BF-4B5D-936A-A2A9B18743E4}" srcOrd="5" destOrd="0" presId="urn:microsoft.com/office/officeart/2005/8/layout/cycle8"/>
    <dgm:cxn modelId="{62131449-7CFA-464E-B9EF-30CC3BE3FF7D}" type="presParOf" srcId="{4B273AC5-D7E6-4986-A1E9-D06568F41BBA}" destId="{4F0BC665-FBAA-4226-9550-44B97EE2834C}" srcOrd="6" destOrd="0" presId="urn:microsoft.com/office/officeart/2005/8/layout/cycle8"/>
    <dgm:cxn modelId="{73262B3D-D86F-4C85-A820-2509593AC18F}" type="presParOf" srcId="{4B273AC5-D7E6-4986-A1E9-D06568F41BBA}" destId="{2138EECC-3B28-4F2D-BB05-DC0265F09E52}" srcOrd="7" destOrd="0" presId="urn:microsoft.com/office/officeart/2005/8/layout/cycle8"/>
    <dgm:cxn modelId="{C6036454-930F-4F6F-8C36-F61F2AF5AA32}" type="presParOf" srcId="{4B273AC5-D7E6-4986-A1E9-D06568F41BBA}" destId="{231DB5CD-5629-42F9-8313-1B8EFD643AAA}" srcOrd="8" destOrd="0" presId="urn:microsoft.com/office/officeart/2005/8/layout/cycle8"/>
    <dgm:cxn modelId="{E1E09C6A-E600-4841-80A8-3110E3146F73}" type="presParOf" srcId="{4B273AC5-D7E6-4986-A1E9-D06568F41BBA}" destId="{73E36E0B-5277-46FB-965B-32CB5CE45F49}" srcOrd="9" destOrd="0" presId="urn:microsoft.com/office/officeart/2005/8/layout/cycle8"/>
    <dgm:cxn modelId="{2C94E948-74FA-4E29-AFAB-312C13180F9B}" type="presParOf" srcId="{4B273AC5-D7E6-4986-A1E9-D06568F41BBA}" destId="{602755C6-C8AA-4C29-8A48-04184F648DF6}" srcOrd="10" destOrd="0" presId="urn:microsoft.com/office/officeart/2005/8/layout/cycle8"/>
    <dgm:cxn modelId="{AEAE20E2-4DE6-44D5-A3FB-0834863CBBD4}" type="presParOf" srcId="{4B273AC5-D7E6-4986-A1E9-D06568F41BBA}" destId="{F9C7DD31-D3E9-4404-829D-19D9A7A4910B}" srcOrd="11" destOrd="0" presId="urn:microsoft.com/office/officeart/2005/8/layout/cycle8"/>
    <dgm:cxn modelId="{022B835D-CA5B-4DF5-9134-F054B5AC5B83}" type="presParOf" srcId="{4B273AC5-D7E6-4986-A1E9-D06568F41BBA}" destId="{B5C4EC73-30E5-4914-8CF5-174AE1BF4115}" srcOrd="12" destOrd="0" presId="urn:microsoft.com/office/officeart/2005/8/layout/cycle8"/>
    <dgm:cxn modelId="{7E8C8600-1058-43D7-9E94-66CA21E0EB12}" type="presParOf" srcId="{4B273AC5-D7E6-4986-A1E9-D06568F41BBA}" destId="{C9F1A982-5935-4C1F-B124-6E1DB25F437C}" srcOrd="13" destOrd="0" presId="urn:microsoft.com/office/officeart/2005/8/layout/cycle8"/>
    <dgm:cxn modelId="{561E9A12-BB9B-45A1-8559-4A4B38EFDC35}" type="presParOf" srcId="{4B273AC5-D7E6-4986-A1E9-D06568F41BBA}" destId="{96FEC7F2-E972-4CB2-BF43-ABE836DCA50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8793F5-51E6-4539-9206-1319745B8635}" type="doc">
      <dgm:prSet loTypeId="urn:microsoft.com/office/officeart/2005/8/layout/cycle8" loCatId="cycle" qsTypeId="urn:microsoft.com/office/officeart/2005/8/quickstyle/simple1" qsCatId="simple" csTypeId="urn:microsoft.com/office/officeart/2005/8/colors/accent1_2" csCatId="accent1" phldr="1"/>
      <dgm:spPr/>
    </dgm:pt>
    <dgm:pt modelId="{E9F69BB7-DF5A-4E82-BDA6-A600A0C906B8}">
      <dgm:prSet phldrT="[Text]" custT="1"/>
      <dgm:spPr>
        <a:solidFill>
          <a:schemeClr val="accent5"/>
        </a:solidFill>
      </dgm:spPr>
      <dgm:t>
        <a:bodyPr/>
        <a:lstStyle/>
        <a:p>
          <a:r>
            <a:rPr lang="en-US" sz="1600" dirty="0" smtClean="0"/>
            <a:t>Global health grant funding</a:t>
          </a:r>
          <a:endParaRPr lang="en-US" sz="1600" dirty="0"/>
        </a:p>
      </dgm:t>
    </dgm:pt>
    <dgm:pt modelId="{A1319B58-1F9A-4450-8B78-44D577D497D5}" type="parTrans" cxnId="{BC02FD42-C298-4883-85EE-A35B59ACD22A}">
      <dgm:prSet/>
      <dgm:spPr/>
      <dgm:t>
        <a:bodyPr/>
        <a:lstStyle/>
        <a:p>
          <a:endParaRPr lang="en-US"/>
        </a:p>
      </dgm:t>
    </dgm:pt>
    <dgm:pt modelId="{63E1929B-2F32-4D19-B352-6F3A94CE568D}" type="sibTrans" cxnId="{BC02FD42-C298-4883-85EE-A35B59ACD22A}">
      <dgm:prSet/>
      <dgm:spPr/>
      <dgm:t>
        <a:bodyPr/>
        <a:lstStyle/>
        <a:p>
          <a:endParaRPr lang="en-US"/>
        </a:p>
      </dgm:t>
    </dgm:pt>
    <dgm:pt modelId="{18BE7806-31E7-453B-9B7C-AF2B4253E145}">
      <dgm:prSet phldrT="[Text]" custT="1"/>
      <dgm:spPr>
        <a:solidFill>
          <a:schemeClr val="accent5"/>
        </a:solidFill>
      </dgm:spPr>
      <dgm:t>
        <a:bodyPr/>
        <a:lstStyle/>
        <a:p>
          <a:r>
            <a:rPr lang="en-US" sz="1400" dirty="0" smtClean="0"/>
            <a:t>Diversification &amp; Inclusion</a:t>
          </a:r>
          <a:endParaRPr lang="en-US" sz="1400" dirty="0"/>
        </a:p>
      </dgm:t>
    </dgm:pt>
    <dgm:pt modelId="{7233F403-1C27-470F-8DD8-26ABB4D45EF1}" type="sibTrans" cxnId="{34CB9D08-9469-4B4B-91B7-5DC193C6EB3D}">
      <dgm:prSet/>
      <dgm:spPr/>
      <dgm:t>
        <a:bodyPr/>
        <a:lstStyle/>
        <a:p>
          <a:endParaRPr lang="en-US"/>
        </a:p>
      </dgm:t>
    </dgm:pt>
    <dgm:pt modelId="{BF273333-E6E9-4A1B-BA20-2C104FE74E9A}" type="parTrans" cxnId="{34CB9D08-9469-4B4B-91B7-5DC193C6EB3D}">
      <dgm:prSet/>
      <dgm:spPr/>
      <dgm:t>
        <a:bodyPr/>
        <a:lstStyle/>
        <a:p>
          <a:endParaRPr lang="en-US"/>
        </a:p>
      </dgm:t>
    </dgm:pt>
    <dgm:pt modelId="{FFE943E5-8005-48E5-B1F2-4897EA68D6F7}">
      <dgm:prSet phldrT="[Text]" custT="1"/>
      <dgm:spPr>
        <a:solidFill>
          <a:schemeClr val="accent5"/>
        </a:solidFill>
      </dgm:spPr>
      <dgm:t>
        <a:bodyPr/>
        <a:lstStyle/>
        <a:p>
          <a:r>
            <a:rPr lang="en-US" sz="2000" dirty="0" smtClean="0"/>
            <a:t>Affiliates</a:t>
          </a:r>
          <a:endParaRPr lang="en-US" sz="2000" dirty="0"/>
        </a:p>
      </dgm:t>
    </dgm:pt>
    <dgm:pt modelId="{AAB65CEA-44E6-453E-AD84-E47AA66F7D5A}" type="sibTrans" cxnId="{F4EA0C72-5BA9-4751-8C58-2F97700EE22C}">
      <dgm:prSet/>
      <dgm:spPr/>
      <dgm:t>
        <a:bodyPr/>
        <a:lstStyle/>
        <a:p>
          <a:endParaRPr lang="en-US"/>
        </a:p>
      </dgm:t>
    </dgm:pt>
    <dgm:pt modelId="{4F38D694-2211-4A3C-BA69-BE7606E49DBB}" type="parTrans" cxnId="{F4EA0C72-5BA9-4751-8C58-2F97700EE22C}">
      <dgm:prSet/>
      <dgm:spPr/>
      <dgm:t>
        <a:bodyPr/>
        <a:lstStyle/>
        <a:p>
          <a:endParaRPr lang="en-US"/>
        </a:p>
      </dgm:t>
    </dgm:pt>
    <dgm:pt modelId="{264C413F-07C2-452B-A3C1-C1C48AF77326}">
      <dgm:prSet custT="1"/>
      <dgm:spPr>
        <a:solidFill>
          <a:schemeClr val="accent5"/>
        </a:solidFill>
      </dgm:spPr>
      <dgm:t>
        <a:bodyPr/>
        <a:lstStyle/>
        <a:p>
          <a:r>
            <a:rPr lang="en-US" sz="1400" dirty="0" smtClean="0"/>
            <a:t>Member engagement</a:t>
          </a:r>
          <a:endParaRPr lang="en-US" sz="1400" dirty="0"/>
        </a:p>
      </dgm:t>
    </dgm:pt>
    <dgm:pt modelId="{5541DCFC-5A5A-4468-BF37-4EC3A1672C78}" type="parTrans" cxnId="{C8F2CC54-4B82-44A5-BBDC-B850A58934AC}">
      <dgm:prSet/>
      <dgm:spPr/>
      <dgm:t>
        <a:bodyPr/>
        <a:lstStyle/>
        <a:p>
          <a:endParaRPr lang="en-US"/>
        </a:p>
      </dgm:t>
    </dgm:pt>
    <dgm:pt modelId="{AE4E06FC-1673-4976-8E40-6FB9796A95B5}" type="sibTrans" cxnId="{C8F2CC54-4B82-44A5-BBDC-B850A58934AC}">
      <dgm:prSet/>
      <dgm:spPr/>
      <dgm:t>
        <a:bodyPr/>
        <a:lstStyle/>
        <a:p>
          <a:endParaRPr lang="en-US"/>
        </a:p>
      </dgm:t>
    </dgm:pt>
    <dgm:pt modelId="{5D87C793-A1B8-4935-9549-406BBC6530AB}">
      <dgm:prSet custT="1"/>
      <dgm:spPr>
        <a:solidFill>
          <a:schemeClr val="accent5"/>
        </a:solidFill>
      </dgm:spPr>
      <dgm:t>
        <a:bodyPr/>
        <a:lstStyle/>
        <a:p>
          <a:r>
            <a:rPr lang="en-US" sz="1600" dirty="0" smtClean="0"/>
            <a:t>New member resources</a:t>
          </a:r>
          <a:endParaRPr lang="en-US" sz="1600" dirty="0"/>
        </a:p>
      </dgm:t>
    </dgm:pt>
    <dgm:pt modelId="{0AE7C423-A98C-4011-9BF0-DCD69D24C6BF}" type="parTrans" cxnId="{5D0A8B28-35C5-4898-B9AA-2ACB7B0D0EFE}">
      <dgm:prSet/>
      <dgm:spPr/>
      <dgm:t>
        <a:bodyPr/>
        <a:lstStyle/>
        <a:p>
          <a:endParaRPr lang="en-US"/>
        </a:p>
      </dgm:t>
    </dgm:pt>
    <dgm:pt modelId="{AF349073-26B4-441A-98D7-5DD53784BF66}" type="sibTrans" cxnId="{5D0A8B28-35C5-4898-B9AA-2ACB7B0D0EFE}">
      <dgm:prSet/>
      <dgm:spPr/>
      <dgm:t>
        <a:bodyPr/>
        <a:lstStyle/>
        <a:p>
          <a:endParaRPr lang="en-US"/>
        </a:p>
      </dgm:t>
    </dgm:pt>
    <dgm:pt modelId="{8168BFC8-CD2E-4A27-A20B-A91D98ADA8D4}">
      <dgm:prSet custT="1"/>
      <dgm:spPr>
        <a:solidFill>
          <a:schemeClr val="accent5"/>
        </a:solidFill>
      </dgm:spPr>
      <dgm:t>
        <a:bodyPr/>
        <a:lstStyle/>
        <a:p>
          <a:r>
            <a:rPr lang="en-US" sz="1400" dirty="0" smtClean="0"/>
            <a:t>Increased membership</a:t>
          </a:r>
          <a:endParaRPr lang="en-US" sz="1400" dirty="0"/>
        </a:p>
      </dgm:t>
    </dgm:pt>
    <dgm:pt modelId="{9B8B2313-CB0D-457A-91F0-0BFD86E0EE4A}" type="parTrans" cxnId="{D665A4ED-358F-4782-AFF9-D0055BE16462}">
      <dgm:prSet/>
      <dgm:spPr/>
      <dgm:t>
        <a:bodyPr/>
        <a:lstStyle/>
        <a:p>
          <a:endParaRPr lang="en-US"/>
        </a:p>
      </dgm:t>
    </dgm:pt>
    <dgm:pt modelId="{C9C40496-2ADA-4E1B-AB0A-E116E993588C}" type="sibTrans" cxnId="{D665A4ED-358F-4782-AFF9-D0055BE16462}">
      <dgm:prSet/>
      <dgm:spPr/>
      <dgm:t>
        <a:bodyPr/>
        <a:lstStyle/>
        <a:p>
          <a:endParaRPr lang="en-US"/>
        </a:p>
      </dgm:t>
    </dgm:pt>
    <dgm:pt modelId="{4B273AC5-D7E6-4986-A1E9-D06568F41BBA}" type="pres">
      <dgm:prSet presAssocID="{D88793F5-51E6-4539-9206-1319745B8635}" presName="compositeShape" presStyleCnt="0">
        <dgm:presLayoutVars>
          <dgm:chMax val="7"/>
          <dgm:dir/>
          <dgm:resizeHandles val="exact"/>
        </dgm:presLayoutVars>
      </dgm:prSet>
      <dgm:spPr/>
    </dgm:pt>
    <dgm:pt modelId="{E0D1A95F-921A-4EE1-858A-5CDA43549398}" type="pres">
      <dgm:prSet presAssocID="{D88793F5-51E6-4539-9206-1319745B8635}" presName="wedge1" presStyleLbl="node1" presStyleIdx="0" presStyleCnt="6"/>
      <dgm:spPr/>
      <dgm:t>
        <a:bodyPr/>
        <a:lstStyle/>
        <a:p>
          <a:endParaRPr lang="en-US"/>
        </a:p>
      </dgm:t>
    </dgm:pt>
    <dgm:pt modelId="{9415D486-0371-4F2C-89B0-D59EAFE48A5E}" type="pres">
      <dgm:prSet presAssocID="{D88793F5-51E6-4539-9206-1319745B8635}" presName="dummy1a" presStyleCnt="0"/>
      <dgm:spPr/>
    </dgm:pt>
    <dgm:pt modelId="{4025CF9E-6851-4005-BF59-0DB9CAAC6AFB}" type="pres">
      <dgm:prSet presAssocID="{D88793F5-51E6-4539-9206-1319745B8635}" presName="dummy1b" presStyleCnt="0"/>
      <dgm:spPr/>
    </dgm:pt>
    <dgm:pt modelId="{4DC0FB5A-E0F7-4C67-A02B-EEB05D3398D7}" type="pres">
      <dgm:prSet presAssocID="{D88793F5-51E6-4539-9206-1319745B8635}" presName="wedge1Tx" presStyleLbl="node1" presStyleIdx="0" presStyleCnt="6">
        <dgm:presLayoutVars>
          <dgm:chMax val="0"/>
          <dgm:chPref val="0"/>
          <dgm:bulletEnabled val="1"/>
        </dgm:presLayoutVars>
      </dgm:prSet>
      <dgm:spPr/>
      <dgm:t>
        <a:bodyPr/>
        <a:lstStyle/>
        <a:p>
          <a:endParaRPr lang="en-US"/>
        </a:p>
      </dgm:t>
    </dgm:pt>
    <dgm:pt modelId="{567C5149-2E44-4ABB-A40E-B2FD5F9799F5}" type="pres">
      <dgm:prSet presAssocID="{D88793F5-51E6-4539-9206-1319745B8635}" presName="wedge2" presStyleLbl="node1" presStyleIdx="1" presStyleCnt="6" custScaleX="94663" custScaleY="95153"/>
      <dgm:spPr/>
      <dgm:t>
        <a:bodyPr/>
        <a:lstStyle/>
        <a:p>
          <a:endParaRPr lang="en-US"/>
        </a:p>
      </dgm:t>
    </dgm:pt>
    <dgm:pt modelId="{FF1009DD-C0BF-4B5D-936A-A2A9B18743E4}" type="pres">
      <dgm:prSet presAssocID="{D88793F5-51E6-4539-9206-1319745B8635}" presName="dummy2a" presStyleCnt="0"/>
      <dgm:spPr/>
    </dgm:pt>
    <dgm:pt modelId="{4F0BC665-FBAA-4226-9550-44B97EE2834C}" type="pres">
      <dgm:prSet presAssocID="{D88793F5-51E6-4539-9206-1319745B8635}" presName="dummy2b" presStyleCnt="0"/>
      <dgm:spPr/>
    </dgm:pt>
    <dgm:pt modelId="{2138EECC-3B28-4F2D-BB05-DC0265F09E52}" type="pres">
      <dgm:prSet presAssocID="{D88793F5-51E6-4539-9206-1319745B8635}" presName="wedge2Tx" presStyleLbl="node1" presStyleIdx="1" presStyleCnt="6">
        <dgm:presLayoutVars>
          <dgm:chMax val="0"/>
          <dgm:chPref val="0"/>
          <dgm:bulletEnabled val="1"/>
        </dgm:presLayoutVars>
      </dgm:prSet>
      <dgm:spPr/>
      <dgm:t>
        <a:bodyPr/>
        <a:lstStyle/>
        <a:p>
          <a:endParaRPr lang="en-US"/>
        </a:p>
      </dgm:t>
    </dgm:pt>
    <dgm:pt modelId="{231DB5CD-5629-42F9-8313-1B8EFD643AAA}" type="pres">
      <dgm:prSet presAssocID="{D88793F5-51E6-4539-9206-1319745B8635}" presName="wedge3" presStyleLbl="node1" presStyleIdx="2" presStyleCnt="6"/>
      <dgm:spPr/>
      <dgm:t>
        <a:bodyPr/>
        <a:lstStyle/>
        <a:p>
          <a:endParaRPr lang="en-US"/>
        </a:p>
      </dgm:t>
    </dgm:pt>
    <dgm:pt modelId="{73E36E0B-5277-46FB-965B-32CB5CE45F49}" type="pres">
      <dgm:prSet presAssocID="{D88793F5-51E6-4539-9206-1319745B8635}" presName="dummy3a" presStyleCnt="0"/>
      <dgm:spPr/>
    </dgm:pt>
    <dgm:pt modelId="{602755C6-C8AA-4C29-8A48-04184F648DF6}" type="pres">
      <dgm:prSet presAssocID="{D88793F5-51E6-4539-9206-1319745B8635}" presName="dummy3b" presStyleCnt="0"/>
      <dgm:spPr/>
    </dgm:pt>
    <dgm:pt modelId="{F9C7DD31-D3E9-4404-829D-19D9A7A4910B}" type="pres">
      <dgm:prSet presAssocID="{D88793F5-51E6-4539-9206-1319745B8635}" presName="wedge3Tx" presStyleLbl="node1" presStyleIdx="2" presStyleCnt="6">
        <dgm:presLayoutVars>
          <dgm:chMax val="0"/>
          <dgm:chPref val="0"/>
          <dgm:bulletEnabled val="1"/>
        </dgm:presLayoutVars>
      </dgm:prSet>
      <dgm:spPr/>
      <dgm:t>
        <a:bodyPr/>
        <a:lstStyle/>
        <a:p>
          <a:endParaRPr lang="en-US"/>
        </a:p>
      </dgm:t>
    </dgm:pt>
    <dgm:pt modelId="{C97974B8-FBA2-4F81-83AB-73159ED04856}" type="pres">
      <dgm:prSet presAssocID="{D88793F5-51E6-4539-9206-1319745B8635}" presName="wedge4" presStyleLbl="node1" presStyleIdx="3" presStyleCnt="6" custScaleX="94101" custScaleY="93440"/>
      <dgm:spPr/>
      <dgm:t>
        <a:bodyPr/>
        <a:lstStyle/>
        <a:p>
          <a:endParaRPr lang="en-US"/>
        </a:p>
      </dgm:t>
    </dgm:pt>
    <dgm:pt modelId="{2190B93C-166E-48A4-9861-B7FEAE2651EF}" type="pres">
      <dgm:prSet presAssocID="{D88793F5-51E6-4539-9206-1319745B8635}" presName="dummy4a" presStyleCnt="0"/>
      <dgm:spPr/>
    </dgm:pt>
    <dgm:pt modelId="{DC4CEED2-C815-45B6-B11E-3A9BD12E1580}" type="pres">
      <dgm:prSet presAssocID="{D88793F5-51E6-4539-9206-1319745B8635}" presName="dummy4b" presStyleCnt="0"/>
      <dgm:spPr/>
    </dgm:pt>
    <dgm:pt modelId="{08F0E523-4928-4A12-AFEC-391D3B75F3F9}" type="pres">
      <dgm:prSet presAssocID="{D88793F5-51E6-4539-9206-1319745B8635}" presName="wedge4Tx" presStyleLbl="node1" presStyleIdx="3" presStyleCnt="6">
        <dgm:presLayoutVars>
          <dgm:chMax val="0"/>
          <dgm:chPref val="0"/>
          <dgm:bulletEnabled val="1"/>
        </dgm:presLayoutVars>
      </dgm:prSet>
      <dgm:spPr/>
      <dgm:t>
        <a:bodyPr/>
        <a:lstStyle/>
        <a:p>
          <a:endParaRPr lang="en-US"/>
        </a:p>
      </dgm:t>
    </dgm:pt>
    <dgm:pt modelId="{EC11F854-BCEF-47E4-BA8C-4125E80030C0}" type="pres">
      <dgm:prSet presAssocID="{D88793F5-51E6-4539-9206-1319745B8635}" presName="wedge5" presStyleLbl="node1" presStyleIdx="4" presStyleCnt="6"/>
      <dgm:spPr/>
      <dgm:t>
        <a:bodyPr/>
        <a:lstStyle/>
        <a:p>
          <a:endParaRPr lang="en-US"/>
        </a:p>
      </dgm:t>
    </dgm:pt>
    <dgm:pt modelId="{FCEED4D9-A7C2-4EBB-8084-8AA98867FB42}" type="pres">
      <dgm:prSet presAssocID="{D88793F5-51E6-4539-9206-1319745B8635}" presName="dummy5a" presStyleCnt="0"/>
      <dgm:spPr/>
    </dgm:pt>
    <dgm:pt modelId="{00E9C1ED-F173-44ED-A4C2-3F5B785CC478}" type="pres">
      <dgm:prSet presAssocID="{D88793F5-51E6-4539-9206-1319745B8635}" presName="dummy5b" presStyleCnt="0"/>
      <dgm:spPr/>
    </dgm:pt>
    <dgm:pt modelId="{4C3C915C-1D89-49E3-B0E6-BEBCC8182249}" type="pres">
      <dgm:prSet presAssocID="{D88793F5-51E6-4539-9206-1319745B8635}" presName="wedge5Tx" presStyleLbl="node1" presStyleIdx="4" presStyleCnt="6">
        <dgm:presLayoutVars>
          <dgm:chMax val="0"/>
          <dgm:chPref val="0"/>
          <dgm:bulletEnabled val="1"/>
        </dgm:presLayoutVars>
      </dgm:prSet>
      <dgm:spPr/>
      <dgm:t>
        <a:bodyPr/>
        <a:lstStyle/>
        <a:p>
          <a:endParaRPr lang="en-US"/>
        </a:p>
      </dgm:t>
    </dgm:pt>
    <dgm:pt modelId="{58187072-91B5-44B9-A447-5B4422CBA77C}" type="pres">
      <dgm:prSet presAssocID="{D88793F5-51E6-4539-9206-1319745B8635}" presName="wedge6" presStyleLbl="node1" presStyleIdx="5" presStyleCnt="6"/>
      <dgm:spPr/>
      <dgm:t>
        <a:bodyPr/>
        <a:lstStyle/>
        <a:p>
          <a:endParaRPr lang="en-US"/>
        </a:p>
      </dgm:t>
    </dgm:pt>
    <dgm:pt modelId="{E3A28352-3F4B-48ED-868D-C857308ADD54}" type="pres">
      <dgm:prSet presAssocID="{D88793F5-51E6-4539-9206-1319745B8635}" presName="dummy6a" presStyleCnt="0"/>
      <dgm:spPr/>
    </dgm:pt>
    <dgm:pt modelId="{FD4DB053-D667-4C03-BBF5-9BD286722931}" type="pres">
      <dgm:prSet presAssocID="{D88793F5-51E6-4539-9206-1319745B8635}" presName="dummy6b" presStyleCnt="0"/>
      <dgm:spPr/>
    </dgm:pt>
    <dgm:pt modelId="{94978F14-3FFD-4E68-9140-1356F5D7DFB0}" type="pres">
      <dgm:prSet presAssocID="{D88793F5-51E6-4539-9206-1319745B8635}" presName="wedge6Tx" presStyleLbl="node1" presStyleIdx="5" presStyleCnt="6">
        <dgm:presLayoutVars>
          <dgm:chMax val="0"/>
          <dgm:chPref val="0"/>
          <dgm:bulletEnabled val="1"/>
        </dgm:presLayoutVars>
      </dgm:prSet>
      <dgm:spPr/>
      <dgm:t>
        <a:bodyPr/>
        <a:lstStyle/>
        <a:p>
          <a:endParaRPr lang="en-US"/>
        </a:p>
      </dgm:t>
    </dgm:pt>
    <dgm:pt modelId="{B5C4EC73-30E5-4914-8CF5-174AE1BF4115}" type="pres">
      <dgm:prSet presAssocID="{63E1929B-2F32-4D19-B352-6F3A94CE568D}" presName="arrowWedge1" presStyleLbl="fgSibTrans2D1" presStyleIdx="0" presStyleCnt="6"/>
      <dgm:spPr>
        <a:solidFill>
          <a:schemeClr val="accent5">
            <a:lumMod val="75000"/>
          </a:schemeClr>
        </a:solidFill>
      </dgm:spPr>
    </dgm:pt>
    <dgm:pt modelId="{C9F1A982-5935-4C1F-B124-6E1DB25F437C}" type="pres">
      <dgm:prSet presAssocID="{7233F403-1C27-470F-8DD8-26ABB4D45EF1}" presName="arrowWedge2" presStyleLbl="fgSibTrans2D1" presStyleIdx="1" presStyleCnt="6"/>
      <dgm:spPr>
        <a:solidFill>
          <a:schemeClr val="accent5">
            <a:lumMod val="75000"/>
          </a:schemeClr>
        </a:solidFill>
      </dgm:spPr>
    </dgm:pt>
    <dgm:pt modelId="{0C7FACFD-C8D5-41CE-B081-7D4C990613D9}" type="pres">
      <dgm:prSet presAssocID="{AE4E06FC-1673-4976-8E40-6FB9796A95B5}" presName="arrowWedge3" presStyleLbl="fgSibTrans2D1" presStyleIdx="2" presStyleCnt="6"/>
      <dgm:spPr>
        <a:solidFill>
          <a:schemeClr val="accent5">
            <a:lumMod val="75000"/>
          </a:schemeClr>
        </a:solidFill>
      </dgm:spPr>
    </dgm:pt>
    <dgm:pt modelId="{15F573C6-B011-4E8A-9AFD-002AF2509E85}" type="pres">
      <dgm:prSet presAssocID="{C9C40496-2ADA-4E1B-AB0A-E116E993588C}" presName="arrowWedge4" presStyleLbl="fgSibTrans2D1" presStyleIdx="3" presStyleCnt="6"/>
      <dgm:spPr>
        <a:solidFill>
          <a:schemeClr val="accent5">
            <a:lumMod val="75000"/>
          </a:schemeClr>
        </a:solidFill>
      </dgm:spPr>
    </dgm:pt>
    <dgm:pt modelId="{3843493B-62A2-45EE-8DB2-38386445854C}" type="pres">
      <dgm:prSet presAssocID="{AAB65CEA-44E6-453E-AD84-E47AA66F7D5A}" presName="arrowWedge5" presStyleLbl="fgSibTrans2D1" presStyleIdx="4" presStyleCnt="6"/>
      <dgm:spPr>
        <a:solidFill>
          <a:schemeClr val="accent5">
            <a:lumMod val="75000"/>
          </a:schemeClr>
        </a:solidFill>
      </dgm:spPr>
    </dgm:pt>
    <dgm:pt modelId="{00CAC77D-FEE4-47C6-899A-A5EA820ABD4C}" type="pres">
      <dgm:prSet presAssocID="{AF349073-26B4-441A-98D7-5DD53784BF66}" presName="arrowWedge6" presStyleLbl="fgSibTrans2D1" presStyleIdx="5" presStyleCnt="6"/>
      <dgm:spPr>
        <a:solidFill>
          <a:schemeClr val="accent5">
            <a:lumMod val="75000"/>
          </a:schemeClr>
        </a:solidFill>
      </dgm:spPr>
    </dgm:pt>
  </dgm:ptLst>
  <dgm:cxnLst>
    <dgm:cxn modelId="{68B3C860-C690-4C6F-B301-2173131E815F}" type="presOf" srcId="{E9F69BB7-DF5A-4E82-BDA6-A600A0C906B8}" destId="{E0D1A95F-921A-4EE1-858A-5CDA43549398}" srcOrd="0" destOrd="0" presId="urn:microsoft.com/office/officeart/2005/8/layout/cycle8"/>
    <dgm:cxn modelId="{F4EA0C72-5BA9-4751-8C58-2F97700EE22C}" srcId="{D88793F5-51E6-4539-9206-1319745B8635}" destId="{FFE943E5-8005-48E5-B1F2-4897EA68D6F7}" srcOrd="4" destOrd="0" parTransId="{4F38D694-2211-4A3C-BA69-BE7606E49DBB}" sibTransId="{AAB65CEA-44E6-453E-AD84-E47AA66F7D5A}"/>
    <dgm:cxn modelId="{F38BDFBC-235B-4060-94BC-8C0B477E0D28}" type="presOf" srcId="{5D87C793-A1B8-4935-9549-406BBC6530AB}" destId="{58187072-91B5-44B9-A447-5B4422CBA77C}" srcOrd="0" destOrd="0" presId="urn:microsoft.com/office/officeart/2005/8/layout/cycle8"/>
    <dgm:cxn modelId="{5D0A8B28-35C5-4898-B9AA-2ACB7B0D0EFE}" srcId="{D88793F5-51E6-4539-9206-1319745B8635}" destId="{5D87C793-A1B8-4935-9549-406BBC6530AB}" srcOrd="5" destOrd="0" parTransId="{0AE7C423-A98C-4011-9BF0-DCD69D24C6BF}" sibTransId="{AF349073-26B4-441A-98D7-5DD53784BF66}"/>
    <dgm:cxn modelId="{34CB9D08-9469-4B4B-91B7-5DC193C6EB3D}" srcId="{D88793F5-51E6-4539-9206-1319745B8635}" destId="{18BE7806-31E7-453B-9B7C-AF2B4253E145}" srcOrd="1" destOrd="0" parTransId="{BF273333-E6E9-4A1B-BA20-2C104FE74E9A}" sibTransId="{7233F403-1C27-470F-8DD8-26ABB4D45EF1}"/>
    <dgm:cxn modelId="{C8F2CC54-4B82-44A5-BBDC-B850A58934AC}" srcId="{D88793F5-51E6-4539-9206-1319745B8635}" destId="{264C413F-07C2-452B-A3C1-C1C48AF77326}" srcOrd="2" destOrd="0" parTransId="{5541DCFC-5A5A-4468-BF37-4EC3A1672C78}" sibTransId="{AE4E06FC-1673-4976-8E40-6FB9796A95B5}"/>
    <dgm:cxn modelId="{3F1FD40D-9162-4EBE-869B-BB11E792DD14}" type="presOf" srcId="{18BE7806-31E7-453B-9B7C-AF2B4253E145}" destId="{2138EECC-3B28-4F2D-BB05-DC0265F09E52}" srcOrd="1" destOrd="0" presId="urn:microsoft.com/office/officeart/2005/8/layout/cycle8"/>
    <dgm:cxn modelId="{2959C1A4-20BE-465F-974C-45CD66DE0E94}" type="presOf" srcId="{18BE7806-31E7-453B-9B7C-AF2B4253E145}" destId="{567C5149-2E44-4ABB-A40E-B2FD5F9799F5}" srcOrd="0" destOrd="0" presId="urn:microsoft.com/office/officeart/2005/8/layout/cycle8"/>
    <dgm:cxn modelId="{24404C1A-4E48-4C5F-A009-79B30B86D340}" type="presOf" srcId="{8168BFC8-CD2E-4A27-A20B-A91D98ADA8D4}" destId="{C97974B8-FBA2-4F81-83AB-73159ED04856}" srcOrd="0" destOrd="0" presId="urn:microsoft.com/office/officeart/2005/8/layout/cycle8"/>
    <dgm:cxn modelId="{748ABB3D-4D97-467F-8F90-64B10BEAC2DD}" type="presOf" srcId="{D88793F5-51E6-4539-9206-1319745B8635}" destId="{4B273AC5-D7E6-4986-A1E9-D06568F41BBA}" srcOrd="0" destOrd="0" presId="urn:microsoft.com/office/officeart/2005/8/layout/cycle8"/>
    <dgm:cxn modelId="{4A9D1BEA-49D4-49AF-90E8-FEBA5E282CB3}" type="presOf" srcId="{5D87C793-A1B8-4935-9549-406BBC6530AB}" destId="{94978F14-3FFD-4E68-9140-1356F5D7DFB0}" srcOrd="1" destOrd="0" presId="urn:microsoft.com/office/officeart/2005/8/layout/cycle8"/>
    <dgm:cxn modelId="{D665A4ED-358F-4782-AFF9-D0055BE16462}" srcId="{D88793F5-51E6-4539-9206-1319745B8635}" destId="{8168BFC8-CD2E-4A27-A20B-A91D98ADA8D4}" srcOrd="3" destOrd="0" parTransId="{9B8B2313-CB0D-457A-91F0-0BFD86E0EE4A}" sibTransId="{C9C40496-2ADA-4E1B-AB0A-E116E993588C}"/>
    <dgm:cxn modelId="{4BCFDF32-0895-45B7-8971-1B597C5DBE21}" type="presOf" srcId="{264C413F-07C2-452B-A3C1-C1C48AF77326}" destId="{231DB5CD-5629-42F9-8313-1B8EFD643AAA}" srcOrd="0" destOrd="0" presId="urn:microsoft.com/office/officeart/2005/8/layout/cycle8"/>
    <dgm:cxn modelId="{D84DEFA7-6BF1-4EF4-83C7-617DFB967912}" type="presOf" srcId="{FFE943E5-8005-48E5-B1F2-4897EA68D6F7}" destId="{EC11F854-BCEF-47E4-BA8C-4125E80030C0}" srcOrd="0" destOrd="0" presId="urn:microsoft.com/office/officeart/2005/8/layout/cycle8"/>
    <dgm:cxn modelId="{BC02FD42-C298-4883-85EE-A35B59ACD22A}" srcId="{D88793F5-51E6-4539-9206-1319745B8635}" destId="{E9F69BB7-DF5A-4E82-BDA6-A600A0C906B8}" srcOrd="0" destOrd="0" parTransId="{A1319B58-1F9A-4450-8B78-44D577D497D5}" sibTransId="{63E1929B-2F32-4D19-B352-6F3A94CE568D}"/>
    <dgm:cxn modelId="{5BFFB28A-FDBB-4ABB-B501-41EC4B9A913B}" type="presOf" srcId="{FFE943E5-8005-48E5-B1F2-4897EA68D6F7}" destId="{4C3C915C-1D89-49E3-B0E6-BEBCC8182249}" srcOrd="1" destOrd="0" presId="urn:microsoft.com/office/officeart/2005/8/layout/cycle8"/>
    <dgm:cxn modelId="{9605C03E-857C-4A64-BFEE-D22805F09A13}" type="presOf" srcId="{8168BFC8-CD2E-4A27-A20B-A91D98ADA8D4}" destId="{08F0E523-4928-4A12-AFEC-391D3B75F3F9}" srcOrd="1" destOrd="0" presId="urn:microsoft.com/office/officeart/2005/8/layout/cycle8"/>
    <dgm:cxn modelId="{AEC96A95-C8C6-4DE7-B77C-9EBB6DE8AFA4}" type="presOf" srcId="{264C413F-07C2-452B-A3C1-C1C48AF77326}" destId="{F9C7DD31-D3E9-4404-829D-19D9A7A4910B}" srcOrd="1" destOrd="0" presId="urn:microsoft.com/office/officeart/2005/8/layout/cycle8"/>
    <dgm:cxn modelId="{2E916623-DA8A-4C30-9D11-E028B646365A}" type="presOf" srcId="{E9F69BB7-DF5A-4E82-BDA6-A600A0C906B8}" destId="{4DC0FB5A-E0F7-4C67-A02B-EEB05D3398D7}" srcOrd="1" destOrd="0" presId="urn:microsoft.com/office/officeart/2005/8/layout/cycle8"/>
    <dgm:cxn modelId="{A8E78F75-1C9F-4CFF-AC87-89BB77CDE84B}" type="presParOf" srcId="{4B273AC5-D7E6-4986-A1E9-D06568F41BBA}" destId="{E0D1A95F-921A-4EE1-858A-5CDA43549398}" srcOrd="0" destOrd="0" presId="urn:microsoft.com/office/officeart/2005/8/layout/cycle8"/>
    <dgm:cxn modelId="{099C948F-75DF-45B3-A9B9-B09CAA62F914}" type="presParOf" srcId="{4B273AC5-D7E6-4986-A1E9-D06568F41BBA}" destId="{9415D486-0371-4F2C-89B0-D59EAFE48A5E}" srcOrd="1" destOrd="0" presId="urn:microsoft.com/office/officeart/2005/8/layout/cycle8"/>
    <dgm:cxn modelId="{84FB6360-1D2C-4EFA-B0D0-A049631978A8}" type="presParOf" srcId="{4B273AC5-D7E6-4986-A1E9-D06568F41BBA}" destId="{4025CF9E-6851-4005-BF59-0DB9CAAC6AFB}" srcOrd="2" destOrd="0" presId="urn:microsoft.com/office/officeart/2005/8/layout/cycle8"/>
    <dgm:cxn modelId="{5B94CA93-CD92-47AD-88B8-4E012302138C}" type="presParOf" srcId="{4B273AC5-D7E6-4986-A1E9-D06568F41BBA}" destId="{4DC0FB5A-E0F7-4C67-A02B-EEB05D3398D7}" srcOrd="3" destOrd="0" presId="urn:microsoft.com/office/officeart/2005/8/layout/cycle8"/>
    <dgm:cxn modelId="{1F34C4CA-1DBF-4BCC-B7E5-228BFBCB5B3D}" type="presParOf" srcId="{4B273AC5-D7E6-4986-A1E9-D06568F41BBA}" destId="{567C5149-2E44-4ABB-A40E-B2FD5F9799F5}" srcOrd="4" destOrd="0" presId="urn:microsoft.com/office/officeart/2005/8/layout/cycle8"/>
    <dgm:cxn modelId="{DC73C2D3-6B52-4929-A6FD-B74A06451629}" type="presParOf" srcId="{4B273AC5-D7E6-4986-A1E9-D06568F41BBA}" destId="{FF1009DD-C0BF-4B5D-936A-A2A9B18743E4}" srcOrd="5" destOrd="0" presId="urn:microsoft.com/office/officeart/2005/8/layout/cycle8"/>
    <dgm:cxn modelId="{A104DF30-BC9A-4BE9-B10F-091883C7A86F}" type="presParOf" srcId="{4B273AC5-D7E6-4986-A1E9-D06568F41BBA}" destId="{4F0BC665-FBAA-4226-9550-44B97EE2834C}" srcOrd="6" destOrd="0" presId="urn:microsoft.com/office/officeart/2005/8/layout/cycle8"/>
    <dgm:cxn modelId="{279A942C-FA31-45F8-8F4B-F6F8BB542CB7}" type="presParOf" srcId="{4B273AC5-D7E6-4986-A1E9-D06568F41BBA}" destId="{2138EECC-3B28-4F2D-BB05-DC0265F09E52}" srcOrd="7" destOrd="0" presId="urn:microsoft.com/office/officeart/2005/8/layout/cycle8"/>
    <dgm:cxn modelId="{9A5F80CE-6D93-49AF-BD4F-005AB06E39CE}" type="presParOf" srcId="{4B273AC5-D7E6-4986-A1E9-D06568F41BBA}" destId="{231DB5CD-5629-42F9-8313-1B8EFD643AAA}" srcOrd="8" destOrd="0" presId="urn:microsoft.com/office/officeart/2005/8/layout/cycle8"/>
    <dgm:cxn modelId="{EACA41CC-81D7-46B8-989A-6000BBC2561E}" type="presParOf" srcId="{4B273AC5-D7E6-4986-A1E9-D06568F41BBA}" destId="{73E36E0B-5277-46FB-965B-32CB5CE45F49}" srcOrd="9" destOrd="0" presId="urn:microsoft.com/office/officeart/2005/8/layout/cycle8"/>
    <dgm:cxn modelId="{55F37D27-CCB9-4C7E-9E25-1E85CE30CA78}" type="presParOf" srcId="{4B273AC5-D7E6-4986-A1E9-D06568F41BBA}" destId="{602755C6-C8AA-4C29-8A48-04184F648DF6}" srcOrd="10" destOrd="0" presId="urn:microsoft.com/office/officeart/2005/8/layout/cycle8"/>
    <dgm:cxn modelId="{D530B805-D8CD-4A7E-BAAB-B03C52EEF33D}" type="presParOf" srcId="{4B273AC5-D7E6-4986-A1E9-D06568F41BBA}" destId="{F9C7DD31-D3E9-4404-829D-19D9A7A4910B}" srcOrd="11" destOrd="0" presId="urn:microsoft.com/office/officeart/2005/8/layout/cycle8"/>
    <dgm:cxn modelId="{D5776A52-0F90-439B-BB60-33D08749DE30}" type="presParOf" srcId="{4B273AC5-D7E6-4986-A1E9-D06568F41BBA}" destId="{C97974B8-FBA2-4F81-83AB-73159ED04856}" srcOrd="12" destOrd="0" presId="urn:microsoft.com/office/officeart/2005/8/layout/cycle8"/>
    <dgm:cxn modelId="{5614A165-F504-4D68-B824-A2265C0C9BB9}" type="presParOf" srcId="{4B273AC5-D7E6-4986-A1E9-D06568F41BBA}" destId="{2190B93C-166E-48A4-9861-B7FEAE2651EF}" srcOrd="13" destOrd="0" presId="urn:microsoft.com/office/officeart/2005/8/layout/cycle8"/>
    <dgm:cxn modelId="{FC6E0278-F579-4433-B47C-4C62D9C637C3}" type="presParOf" srcId="{4B273AC5-D7E6-4986-A1E9-D06568F41BBA}" destId="{DC4CEED2-C815-45B6-B11E-3A9BD12E1580}" srcOrd="14" destOrd="0" presId="urn:microsoft.com/office/officeart/2005/8/layout/cycle8"/>
    <dgm:cxn modelId="{10D7DCFA-611E-411D-B923-1BFEB37AAC58}" type="presParOf" srcId="{4B273AC5-D7E6-4986-A1E9-D06568F41BBA}" destId="{08F0E523-4928-4A12-AFEC-391D3B75F3F9}" srcOrd="15" destOrd="0" presId="urn:microsoft.com/office/officeart/2005/8/layout/cycle8"/>
    <dgm:cxn modelId="{555113CE-1E61-4059-8528-F8D912545E6E}" type="presParOf" srcId="{4B273AC5-D7E6-4986-A1E9-D06568F41BBA}" destId="{EC11F854-BCEF-47E4-BA8C-4125E80030C0}" srcOrd="16" destOrd="0" presId="urn:microsoft.com/office/officeart/2005/8/layout/cycle8"/>
    <dgm:cxn modelId="{815644DC-6A21-44A3-AA96-C2FE5F1E7669}" type="presParOf" srcId="{4B273AC5-D7E6-4986-A1E9-D06568F41BBA}" destId="{FCEED4D9-A7C2-4EBB-8084-8AA98867FB42}" srcOrd="17" destOrd="0" presId="urn:microsoft.com/office/officeart/2005/8/layout/cycle8"/>
    <dgm:cxn modelId="{299AB9AF-A7C4-43B5-872F-14FC6322B96F}" type="presParOf" srcId="{4B273AC5-D7E6-4986-A1E9-D06568F41BBA}" destId="{00E9C1ED-F173-44ED-A4C2-3F5B785CC478}" srcOrd="18" destOrd="0" presId="urn:microsoft.com/office/officeart/2005/8/layout/cycle8"/>
    <dgm:cxn modelId="{6F457782-6499-43C3-89B8-CA1D8EBC73E5}" type="presParOf" srcId="{4B273AC5-D7E6-4986-A1E9-D06568F41BBA}" destId="{4C3C915C-1D89-49E3-B0E6-BEBCC8182249}" srcOrd="19" destOrd="0" presId="urn:microsoft.com/office/officeart/2005/8/layout/cycle8"/>
    <dgm:cxn modelId="{4C72987F-AE3E-4942-84ED-C726EC6CE2F4}" type="presParOf" srcId="{4B273AC5-D7E6-4986-A1E9-D06568F41BBA}" destId="{58187072-91B5-44B9-A447-5B4422CBA77C}" srcOrd="20" destOrd="0" presId="urn:microsoft.com/office/officeart/2005/8/layout/cycle8"/>
    <dgm:cxn modelId="{3DDFFA3B-E042-4135-A13A-AA46D78B374B}" type="presParOf" srcId="{4B273AC5-D7E6-4986-A1E9-D06568F41BBA}" destId="{E3A28352-3F4B-48ED-868D-C857308ADD54}" srcOrd="21" destOrd="0" presId="urn:microsoft.com/office/officeart/2005/8/layout/cycle8"/>
    <dgm:cxn modelId="{47C5BC87-DB28-4752-A0C0-17713EDB7100}" type="presParOf" srcId="{4B273AC5-D7E6-4986-A1E9-D06568F41BBA}" destId="{FD4DB053-D667-4C03-BBF5-9BD286722931}" srcOrd="22" destOrd="0" presId="urn:microsoft.com/office/officeart/2005/8/layout/cycle8"/>
    <dgm:cxn modelId="{7C9B614E-FEC2-482A-B859-2A36A0094918}" type="presParOf" srcId="{4B273AC5-D7E6-4986-A1E9-D06568F41BBA}" destId="{94978F14-3FFD-4E68-9140-1356F5D7DFB0}" srcOrd="23" destOrd="0" presId="urn:microsoft.com/office/officeart/2005/8/layout/cycle8"/>
    <dgm:cxn modelId="{6B225623-9976-408F-972A-137208F84DFC}" type="presParOf" srcId="{4B273AC5-D7E6-4986-A1E9-D06568F41BBA}" destId="{B5C4EC73-30E5-4914-8CF5-174AE1BF4115}" srcOrd="24" destOrd="0" presId="urn:microsoft.com/office/officeart/2005/8/layout/cycle8"/>
    <dgm:cxn modelId="{C326CB83-CBD2-4363-91AA-26A0EF0C1E72}" type="presParOf" srcId="{4B273AC5-D7E6-4986-A1E9-D06568F41BBA}" destId="{C9F1A982-5935-4C1F-B124-6E1DB25F437C}" srcOrd="25" destOrd="0" presId="urn:microsoft.com/office/officeart/2005/8/layout/cycle8"/>
    <dgm:cxn modelId="{16C5B8A4-8B9C-46CA-9D1D-39DB6D40EEA9}" type="presParOf" srcId="{4B273AC5-D7E6-4986-A1E9-D06568F41BBA}" destId="{0C7FACFD-C8D5-41CE-B081-7D4C990613D9}" srcOrd="26" destOrd="0" presId="urn:microsoft.com/office/officeart/2005/8/layout/cycle8"/>
    <dgm:cxn modelId="{4A03987E-33D0-4EC3-9F8C-64559F7FBF76}" type="presParOf" srcId="{4B273AC5-D7E6-4986-A1E9-D06568F41BBA}" destId="{15F573C6-B011-4E8A-9AFD-002AF2509E85}" srcOrd="27" destOrd="0" presId="urn:microsoft.com/office/officeart/2005/8/layout/cycle8"/>
    <dgm:cxn modelId="{F6F46CD7-1D86-43CF-B6B4-78F3331BC57E}" type="presParOf" srcId="{4B273AC5-D7E6-4986-A1E9-D06568F41BBA}" destId="{3843493B-62A2-45EE-8DB2-38386445854C}" srcOrd="28" destOrd="0" presId="urn:microsoft.com/office/officeart/2005/8/layout/cycle8"/>
    <dgm:cxn modelId="{C038DE09-6BDC-494C-A74C-98855093197E}" type="presParOf" srcId="{4B273AC5-D7E6-4986-A1E9-D06568F41BBA}" destId="{00CAC77D-FEE4-47C6-899A-A5EA820ABD4C}"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0B5F6-0AA1-4DB8-A8EE-0A5796780296}">
      <dsp:nvSpPr>
        <dsp:cNvPr id="0" name=""/>
        <dsp:cNvSpPr/>
      </dsp:nvSpPr>
      <dsp:spPr>
        <a:xfrm>
          <a:off x="1557123" y="0"/>
          <a:ext cx="6029753" cy="3467108"/>
        </a:xfrm>
        <a:prstGeom prst="trapezoid">
          <a:avLst>
            <a:gd name="adj" fmla="val 86957"/>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b="1" kern="1200" dirty="0" smtClean="0"/>
        </a:p>
        <a:p>
          <a:pPr lvl="0" algn="ctr" defTabSz="1244600">
            <a:lnSpc>
              <a:spcPct val="90000"/>
            </a:lnSpc>
            <a:spcBef>
              <a:spcPct val="0"/>
            </a:spcBef>
            <a:spcAft>
              <a:spcPct val="35000"/>
            </a:spcAft>
          </a:pPr>
          <a:r>
            <a:rPr lang="en-US" sz="2400" b="1" kern="1200" dirty="0" smtClean="0">
              <a:solidFill>
                <a:schemeClr val="tx1"/>
              </a:solidFill>
            </a:rPr>
            <a:t>Strategic </a:t>
          </a:r>
        </a:p>
        <a:p>
          <a:pPr lvl="0" algn="ctr" defTabSz="1244600">
            <a:lnSpc>
              <a:spcPct val="90000"/>
            </a:lnSpc>
            <a:spcBef>
              <a:spcPct val="0"/>
            </a:spcBef>
            <a:spcAft>
              <a:spcPct val="35000"/>
            </a:spcAft>
          </a:pPr>
          <a:r>
            <a:rPr lang="en-US" sz="2400" b="1" kern="1200" dirty="0" smtClean="0">
              <a:solidFill>
                <a:schemeClr val="tx1"/>
              </a:solidFill>
            </a:rPr>
            <a:t>Activities</a:t>
          </a:r>
        </a:p>
      </dsp:txBody>
      <dsp:txXfrm>
        <a:off x="1557123" y="0"/>
        <a:ext cx="6029753" cy="3467108"/>
      </dsp:txXfrm>
    </dsp:sp>
    <dsp:sp modelId="{05505BDD-B44D-4E96-98A9-5F6A8768DB0B}">
      <dsp:nvSpPr>
        <dsp:cNvPr id="0" name=""/>
        <dsp:cNvSpPr/>
      </dsp:nvSpPr>
      <dsp:spPr>
        <a:xfrm>
          <a:off x="0" y="3467108"/>
          <a:ext cx="9144000" cy="1790691"/>
        </a:xfrm>
        <a:prstGeom prst="trapezoid">
          <a:avLst>
            <a:gd name="adj" fmla="val 8695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dirty="0" smtClean="0">
            <a:solidFill>
              <a:schemeClr val="tx1"/>
            </a:solidFill>
          </a:endParaRPr>
        </a:p>
        <a:p>
          <a:pPr lvl="0" algn="ctr" defTabSz="889000">
            <a:lnSpc>
              <a:spcPct val="90000"/>
            </a:lnSpc>
            <a:spcBef>
              <a:spcPct val="0"/>
            </a:spcBef>
            <a:spcAft>
              <a:spcPct val="35000"/>
            </a:spcAft>
          </a:pPr>
          <a:endParaRPr lang="en-US" sz="2000" b="1" kern="1200" dirty="0" smtClean="0">
            <a:solidFill>
              <a:schemeClr val="tx1"/>
            </a:solidFill>
          </a:endParaRPr>
        </a:p>
        <a:p>
          <a:pPr lvl="0" algn="ctr" defTabSz="889000">
            <a:lnSpc>
              <a:spcPct val="90000"/>
            </a:lnSpc>
            <a:spcBef>
              <a:spcPct val="0"/>
            </a:spcBef>
            <a:spcAft>
              <a:spcPct val="35000"/>
            </a:spcAft>
          </a:pPr>
          <a:r>
            <a:rPr lang="en-US" sz="2000" b="1" kern="1200" dirty="0" smtClean="0">
              <a:solidFill>
                <a:schemeClr val="tx1"/>
              </a:solidFill>
            </a:rPr>
            <a:t>Core Ongoing Activities: </a:t>
          </a:r>
        </a:p>
        <a:p>
          <a:pPr lvl="0" algn="ctr" defTabSz="889000">
            <a:lnSpc>
              <a:spcPct val="90000"/>
            </a:lnSpc>
            <a:spcBef>
              <a:spcPct val="0"/>
            </a:spcBef>
            <a:spcAft>
              <a:spcPct val="35000"/>
            </a:spcAft>
          </a:pPr>
          <a:r>
            <a:rPr lang="en-US" sz="2000" b="1" kern="1200" dirty="0" smtClean="0">
              <a:solidFill>
                <a:schemeClr val="tx1"/>
              </a:solidFill>
            </a:rPr>
            <a:t>Supporting the </a:t>
          </a:r>
        </a:p>
        <a:p>
          <a:pPr lvl="0" algn="ctr" defTabSz="889000">
            <a:lnSpc>
              <a:spcPct val="90000"/>
            </a:lnSpc>
            <a:spcBef>
              <a:spcPct val="0"/>
            </a:spcBef>
            <a:spcAft>
              <a:spcPct val="35000"/>
            </a:spcAft>
          </a:pPr>
          <a:r>
            <a:rPr lang="en-US" sz="2000" b="1" u="sng" kern="1200" dirty="0" smtClean="0">
              <a:solidFill>
                <a:schemeClr val="tx1"/>
              </a:solidFill>
            </a:rPr>
            <a:t>Members and the Profession </a:t>
          </a:r>
        </a:p>
        <a:p>
          <a:pPr lvl="0" algn="ctr" defTabSz="889000">
            <a:lnSpc>
              <a:spcPct val="90000"/>
            </a:lnSpc>
            <a:spcBef>
              <a:spcPct val="0"/>
            </a:spcBef>
            <a:spcAft>
              <a:spcPct val="35000"/>
            </a:spcAft>
          </a:pPr>
          <a:endParaRPr lang="en-US" sz="2000" b="1" u="sng" kern="1200" dirty="0" smtClean="0">
            <a:solidFill>
              <a:schemeClr val="tx1"/>
            </a:solidFill>
          </a:endParaRPr>
        </a:p>
      </dsp:txBody>
      <dsp:txXfrm>
        <a:off x="1600199" y="3467108"/>
        <a:ext cx="5943600" cy="1790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5E0A6-6B86-4F06-B079-23EBBF9B76A8}">
      <dsp:nvSpPr>
        <dsp:cNvPr id="0" name=""/>
        <dsp:cNvSpPr/>
      </dsp:nvSpPr>
      <dsp:spPr>
        <a:xfrm rot="10800000">
          <a:off x="0" y="0"/>
          <a:ext cx="7987228" cy="1174398"/>
        </a:xfrm>
        <a:prstGeom prst="trapezoid">
          <a:avLst>
            <a:gd name="adj" fmla="val 6801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Vision, Mission &amp; 9 Core Values</a:t>
          </a:r>
          <a:endParaRPr lang="en-US" sz="3000" kern="1200" dirty="0"/>
        </a:p>
      </dsp:txBody>
      <dsp:txXfrm rot="-10800000">
        <a:off x="1397765" y="0"/>
        <a:ext cx="5191698" cy="1174398"/>
      </dsp:txXfrm>
    </dsp:sp>
    <dsp:sp modelId="{4EB2DBCB-534F-43AB-9912-9F24C992F8A3}">
      <dsp:nvSpPr>
        <dsp:cNvPr id="0" name=""/>
        <dsp:cNvSpPr/>
      </dsp:nvSpPr>
      <dsp:spPr>
        <a:xfrm rot="10800000">
          <a:off x="798722" y="1174398"/>
          <a:ext cx="6389783" cy="1174398"/>
        </a:xfrm>
        <a:prstGeom prst="trapezoid">
          <a:avLst>
            <a:gd name="adj" fmla="val 6801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6 Strategic Goals</a:t>
          </a:r>
          <a:endParaRPr lang="en-US" sz="3000" kern="1200" dirty="0"/>
        </a:p>
      </dsp:txBody>
      <dsp:txXfrm rot="-10800000">
        <a:off x="1916934" y="1174398"/>
        <a:ext cx="4153359" cy="1174398"/>
      </dsp:txXfrm>
    </dsp:sp>
    <dsp:sp modelId="{EA6A1EB2-3DAB-46B2-83A9-703B8458E518}">
      <dsp:nvSpPr>
        <dsp:cNvPr id="0" name=""/>
        <dsp:cNvSpPr/>
      </dsp:nvSpPr>
      <dsp:spPr>
        <a:xfrm rot="10800000">
          <a:off x="1582397" y="2363217"/>
          <a:ext cx="4792337" cy="1174398"/>
        </a:xfrm>
        <a:prstGeom prst="trapezoid">
          <a:avLst>
            <a:gd name="adj" fmla="val 6801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20 Strategic Priorities for 2014</a:t>
          </a:r>
          <a:endParaRPr lang="en-US" sz="3000" kern="1200" dirty="0"/>
        </a:p>
      </dsp:txBody>
      <dsp:txXfrm rot="-10800000">
        <a:off x="2421056" y="2363217"/>
        <a:ext cx="3115019" cy="1174398"/>
      </dsp:txXfrm>
    </dsp:sp>
    <dsp:sp modelId="{A8E40C9E-2E16-4E0E-927C-21ACE44BAD12}">
      <dsp:nvSpPr>
        <dsp:cNvPr id="0" name=""/>
        <dsp:cNvSpPr/>
      </dsp:nvSpPr>
      <dsp:spPr>
        <a:xfrm rot="10800000">
          <a:off x="2396168" y="3523194"/>
          <a:ext cx="3194891" cy="1174398"/>
        </a:xfrm>
        <a:prstGeom prst="trapezoid">
          <a:avLst>
            <a:gd name="adj" fmla="val 6801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Objectives</a:t>
          </a:r>
          <a:endParaRPr lang="en-US" sz="3000" kern="1200" dirty="0"/>
        </a:p>
      </dsp:txBody>
      <dsp:txXfrm rot="-10800000">
        <a:off x="2955274" y="3523194"/>
        <a:ext cx="2076679" cy="1174398"/>
      </dsp:txXfrm>
    </dsp:sp>
    <dsp:sp modelId="{5633954E-4D4F-415D-B5E6-D8A30CCA0442}">
      <dsp:nvSpPr>
        <dsp:cNvPr id="0" name=""/>
        <dsp:cNvSpPr/>
      </dsp:nvSpPr>
      <dsp:spPr>
        <a:xfrm rot="10800000">
          <a:off x="3194891" y="4697592"/>
          <a:ext cx="1597445" cy="1174398"/>
        </a:xfrm>
        <a:prstGeom prst="trapezoid">
          <a:avLst>
            <a:gd name="adj" fmla="val 6801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r>
            <a:rPr lang="en-US" sz="1800" b="1" kern="1200" dirty="0" smtClean="0"/>
            <a:t>Tactics</a:t>
          </a:r>
        </a:p>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endParaRPr lang="en-US" sz="1800" b="1" kern="1200" dirty="0"/>
        </a:p>
      </dsp:txBody>
      <dsp:txXfrm rot="-10800000">
        <a:off x="3194891" y="4697592"/>
        <a:ext cx="1597445" cy="11743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2B30D-B9A9-7D42-A3EC-B9E3186B8FC2}">
      <dsp:nvSpPr>
        <dsp:cNvPr id="0" name=""/>
        <dsp:cNvSpPr/>
      </dsp:nvSpPr>
      <dsp:spPr>
        <a:xfrm>
          <a:off x="2027630" y="-137258"/>
          <a:ext cx="2316860" cy="2008571"/>
        </a:xfrm>
        <a:prstGeom prst="ellipse">
          <a:avLst/>
        </a:prstGeom>
        <a:gradFill rotWithShape="0">
          <a:gsLst>
            <a:gs pos="0">
              <a:schemeClr val="accent2">
                <a:hueOff val="0"/>
                <a:satOff val="0"/>
                <a:lumOff val="0"/>
                <a:alphaOff val="0"/>
                <a:shade val="40000"/>
                <a:alpha val="100000"/>
                <a:satMod val="150000"/>
                <a:lumMod val="100000"/>
              </a:schemeClr>
            </a:gs>
            <a:gs pos="100000">
              <a:schemeClr val="accent2">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Study</a:t>
          </a:r>
          <a:endParaRPr lang="en-US" sz="2000" kern="1200" dirty="0">
            <a:solidFill>
              <a:schemeClr val="tx1"/>
            </a:solidFill>
          </a:endParaRPr>
        </a:p>
      </dsp:txBody>
      <dsp:txXfrm>
        <a:off x="2366926" y="156890"/>
        <a:ext cx="1638268" cy="1420275"/>
      </dsp:txXfrm>
    </dsp:sp>
    <dsp:sp modelId="{27066F87-4A4D-784B-A3EF-F3A7CAB1A338}">
      <dsp:nvSpPr>
        <dsp:cNvPr id="0" name=""/>
        <dsp:cNvSpPr/>
      </dsp:nvSpPr>
      <dsp:spPr>
        <a:xfrm rot="2700000">
          <a:off x="3989810" y="1526941"/>
          <a:ext cx="305462" cy="593133"/>
        </a:xfrm>
        <a:prstGeom prst="rightArrow">
          <a:avLst>
            <a:gd name="adj1" fmla="val 60000"/>
            <a:gd name="adj2" fmla="val 50000"/>
          </a:avLst>
        </a:prstGeom>
        <a:gradFill rotWithShape="0">
          <a:gsLst>
            <a:gs pos="0">
              <a:schemeClr val="accent2">
                <a:hueOff val="0"/>
                <a:satOff val="0"/>
                <a:lumOff val="0"/>
                <a:alphaOff val="0"/>
                <a:shade val="40000"/>
                <a:alpha val="100000"/>
                <a:satMod val="150000"/>
                <a:lumMod val="100000"/>
              </a:schemeClr>
            </a:gs>
            <a:gs pos="100000">
              <a:schemeClr val="accent2">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003230" y="1613169"/>
        <a:ext cx="213823" cy="355879"/>
      </dsp:txXfrm>
    </dsp:sp>
    <dsp:sp modelId="{5F95E889-FDAF-9D48-BCE3-0EDE2FA3FE91}">
      <dsp:nvSpPr>
        <dsp:cNvPr id="0" name=""/>
        <dsp:cNvSpPr/>
      </dsp:nvSpPr>
      <dsp:spPr>
        <a:xfrm>
          <a:off x="3901417" y="1852668"/>
          <a:ext cx="2298002" cy="1757433"/>
        </a:xfrm>
        <a:prstGeom prst="ellipse">
          <a:avLst/>
        </a:prstGeom>
        <a:gradFill rotWithShape="0">
          <a:gsLst>
            <a:gs pos="0">
              <a:schemeClr val="accent3">
                <a:hueOff val="0"/>
                <a:satOff val="0"/>
                <a:lumOff val="0"/>
                <a:alphaOff val="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Develop</a:t>
          </a:r>
          <a:endParaRPr lang="en-US" sz="2000" kern="1200" dirty="0">
            <a:solidFill>
              <a:schemeClr val="tx1"/>
            </a:solidFill>
          </a:endParaRPr>
        </a:p>
      </dsp:txBody>
      <dsp:txXfrm>
        <a:off x="4237952" y="2110038"/>
        <a:ext cx="1624932" cy="1242693"/>
      </dsp:txXfrm>
    </dsp:sp>
    <dsp:sp modelId="{17B319A1-1F3F-AB42-B3F4-443598B04220}">
      <dsp:nvSpPr>
        <dsp:cNvPr id="0" name=""/>
        <dsp:cNvSpPr/>
      </dsp:nvSpPr>
      <dsp:spPr>
        <a:xfrm rot="8100000">
          <a:off x="3983544" y="3340901"/>
          <a:ext cx="321583" cy="593133"/>
        </a:xfrm>
        <a:prstGeom prst="rightArrow">
          <a:avLst>
            <a:gd name="adj1" fmla="val 60000"/>
            <a:gd name="adj2" fmla="val 50000"/>
          </a:avLst>
        </a:prstGeom>
        <a:gradFill rotWithShape="0">
          <a:gsLst>
            <a:gs pos="0">
              <a:schemeClr val="accent3">
                <a:hueOff val="0"/>
                <a:satOff val="0"/>
                <a:lumOff val="0"/>
                <a:alphaOff val="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4065891" y="3425419"/>
        <a:ext cx="225108" cy="355879"/>
      </dsp:txXfrm>
    </dsp:sp>
    <dsp:sp modelId="{3CF413E1-237D-A14C-9DC3-17BF47045A26}">
      <dsp:nvSpPr>
        <dsp:cNvPr id="0" name=""/>
        <dsp:cNvSpPr/>
      </dsp:nvSpPr>
      <dsp:spPr>
        <a:xfrm>
          <a:off x="2127865" y="3567829"/>
          <a:ext cx="2116389" cy="2055828"/>
        </a:xfrm>
        <a:prstGeom prst="ellipse">
          <a:avLst/>
        </a:prstGeom>
        <a:gradFill rotWithShape="0">
          <a:gsLst>
            <a:gs pos="0">
              <a:schemeClr val="accent4">
                <a:hueOff val="0"/>
                <a:satOff val="0"/>
                <a:lumOff val="0"/>
                <a:alphaOff val="0"/>
                <a:shade val="40000"/>
                <a:alpha val="100000"/>
                <a:satMod val="150000"/>
                <a:lumMod val="100000"/>
              </a:schemeClr>
            </a:gs>
            <a:gs pos="100000">
              <a:schemeClr val="accent4">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smtClean="0">
              <a:solidFill>
                <a:schemeClr val="tx1"/>
              </a:solidFill>
            </a:rPr>
            <a:t>Implement</a:t>
          </a:r>
          <a:endParaRPr lang="en-US" sz="1800" kern="1200" dirty="0">
            <a:solidFill>
              <a:schemeClr val="tx1"/>
            </a:solidFill>
          </a:endParaRPr>
        </a:p>
      </dsp:txBody>
      <dsp:txXfrm>
        <a:off x="2437803" y="3868898"/>
        <a:ext cx="1496513" cy="1453690"/>
      </dsp:txXfrm>
    </dsp:sp>
    <dsp:sp modelId="{9572E918-D0F8-B248-B8BE-0EC41D695F27}">
      <dsp:nvSpPr>
        <dsp:cNvPr id="0" name=""/>
        <dsp:cNvSpPr/>
      </dsp:nvSpPr>
      <dsp:spPr>
        <a:xfrm rot="13500000">
          <a:off x="2047464" y="3335495"/>
          <a:ext cx="349829" cy="593133"/>
        </a:xfrm>
        <a:prstGeom prst="rightArrow">
          <a:avLst>
            <a:gd name="adj1" fmla="val 60000"/>
            <a:gd name="adj2" fmla="val 50000"/>
          </a:avLst>
        </a:prstGeom>
        <a:gradFill rotWithShape="0">
          <a:gsLst>
            <a:gs pos="0">
              <a:schemeClr val="accent4">
                <a:hueOff val="0"/>
                <a:satOff val="0"/>
                <a:lumOff val="0"/>
                <a:alphaOff val="0"/>
                <a:shade val="40000"/>
                <a:alpha val="100000"/>
                <a:satMod val="150000"/>
                <a:lumMod val="100000"/>
              </a:schemeClr>
            </a:gs>
            <a:gs pos="100000">
              <a:schemeClr val="accent4">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137044" y="3491227"/>
        <a:ext cx="244880" cy="355879"/>
      </dsp:txXfrm>
    </dsp:sp>
    <dsp:sp modelId="{73FF974F-2C2E-9A44-A72E-09F20026E3DA}">
      <dsp:nvSpPr>
        <dsp:cNvPr id="0" name=""/>
        <dsp:cNvSpPr/>
      </dsp:nvSpPr>
      <dsp:spPr>
        <a:xfrm>
          <a:off x="320913" y="1852668"/>
          <a:ext cx="2001576" cy="1757433"/>
        </a:xfrm>
        <a:prstGeom prst="ellipse">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1"/>
              </a:solidFill>
            </a:rPr>
            <a:t>Evaluate</a:t>
          </a:r>
          <a:endParaRPr lang="en-US" sz="2700" kern="1200" dirty="0">
            <a:solidFill>
              <a:schemeClr val="tx1"/>
            </a:solidFill>
          </a:endParaRPr>
        </a:p>
      </dsp:txBody>
      <dsp:txXfrm>
        <a:off x="614037" y="2110038"/>
        <a:ext cx="1415328" cy="1242693"/>
      </dsp:txXfrm>
    </dsp:sp>
    <dsp:sp modelId="{58CFDC27-220E-554E-8026-08C7EFE05026}">
      <dsp:nvSpPr>
        <dsp:cNvPr id="0" name=""/>
        <dsp:cNvSpPr/>
      </dsp:nvSpPr>
      <dsp:spPr>
        <a:xfrm rot="18900000">
          <a:off x="2031091" y="1558575"/>
          <a:ext cx="333708" cy="593133"/>
        </a:xfrm>
        <a:prstGeom prst="rightArrow">
          <a:avLst>
            <a:gd name="adj1" fmla="val 60000"/>
            <a:gd name="adj2" fmla="val 50000"/>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045752" y="1712597"/>
        <a:ext cx="233596" cy="3558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807-C2EE-4852-B560-C842E811D1AB}">
      <dsp:nvSpPr>
        <dsp:cNvPr id="0" name=""/>
        <dsp:cNvSpPr/>
      </dsp:nvSpPr>
      <dsp:spPr>
        <a:xfrm>
          <a:off x="3015904" y="1567"/>
          <a:ext cx="1754399" cy="9329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Consumers</a:t>
          </a:r>
          <a:endParaRPr lang="en-US" sz="2200" kern="1200" dirty="0"/>
        </a:p>
      </dsp:txBody>
      <dsp:txXfrm>
        <a:off x="3061446" y="47109"/>
        <a:ext cx="1663315" cy="841855"/>
      </dsp:txXfrm>
    </dsp:sp>
    <dsp:sp modelId="{AE2D04A8-1CBF-425A-BDC6-B663F815B769}">
      <dsp:nvSpPr>
        <dsp:cNvPr id="0" name=""/>
        <dsp:cNvSpPr/>
      </dsp:nvSpPr>
      <dsp:spPr>
        <a:xfrm>
          <a:off x="1695060" y="468037"/>
          <a:ext cx="4396088" cy="4396088"/>
        </a:xfrm>
        <a:custGeom>
          <a:avLst/>
          <a:gdLst/>
          <a:ahLst/>
          <a:cxnLst/>
          <a:rect l="0" t="0" r="0" b="0"/>
          <a:pathLst>
            <a:path>
              <a:moveTo>
                <a:pt x="3082605" y="185844"/>
              </a:moveTo>
              <a:arcTo wR="2198044" hR="2198044" stAng="17623815" swAng="1238667"/>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88CA68-BFE1-458E-8E7A-E8C3B055F182}">
      <dsp:nvSpPr>
        <dsp:cNvPr id="0" name=""/>
        <dsp:cNvSpPr/>
      </dsp:nvSpPr>
      <dsp:spPr>
        <a:xfrm>
          <a:off x="5079020" y="1100589"/>
          <a:ext cx="1435291" cy="9329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Media</a:t>
          </a:r>
          <a:endParaRPr lang="en-US" sz="1800" kern="1200" dirty="0"/>
        </a:p>
      </dsp:txBody>
      <dsp:txXfrm>
        <a:off x="5124562" y="1146131"/>
        <a:ext cx="1344207" cy="841855"/>
      </dsp:txXfrm>
    </dsp:sp>
    <dsp:sp modelId="{FC189DEB-7EEB-4B6E-950F-FAE60FC86EA1}">
      <dsp:nvSpPr>
        <dsp:cNvPr id="0" name=""/>
        <dsp:cNvSpPr/>
      </dsp:nvSpPr>
      <dsp:spPr>
        <a:xfrm>
          <a:off x="1695060" y="468037"/>
          <a:ext cx="4396088" cy="4396088"/>
        </a:xfrm>
        <a:custGeom>
          <a:avLst/>
          <a:gdLst/>
          <a:ahLst/>
          <a:cxnLst/>
          <a:rect l="0" t="0" r="0" b="0"/>
          <a:pathLst>
            <a:path>
              <a:moveTo>
                <a:pt x="4306414" y="1576616"/>
              </a:moveTo>
              <a:arcTo wR="2198044" hR="2198044" stAng="20614650" swAng="1800894"/>
            </a:path>
          </a:pathLst>
        </a:custGeom>
        <a:noFill/>
        <a:ln w="1270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7D69A1-2049-4F78-B6B5-D43097D74DDC}">
      <dsp:nvSpPr>
        <dsp:cNvPr id="0" name=""/>
        <dsp:cNvSpPr/>
      </dsp:nvSpPr>
      <dsp:spPr>
        <a:xfrm>
          <a:off x="4793649" y="3193925"/>
          <a:ext cx="2006034" cy="114235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Federal Policymakers</a:t>
          </a:r>
          <a:endParaRPr lang="en-US" sz="1800" kern="1200" dirty="0"/>
        </a:p>
      </dsp:txBody>
      <dsp:txXfrm>
        <a:off x="4849414" y="3249690"/>
        <a:ext cx="1894504" cy="1030826"/>
      </dsp:txXfrm>
    </dsp:sp>
    <dsp:sp modelId="{C9427E30-5BD1-46AB-97C3-CC879A2596EA}">
      <dsp:nvSpPr>
        <dsp:cNvPr id="0" name=""/>
        <dsp:cNvSpPr/>
      </dsp:nvSpPr>
      <dsp:spPr>
        <a:xfrm>
          <a:off x="1695060" y="468037"/>
          <a:ext cx="4396088" cy="4396088"/>
        </a:xfrm>
        <a:custGeom>
          <a:avLst/>
          <a:gdLst/>
          <a:ahLst/>
          <a:cxnLst/>
          <a:rect l="0" t="0" r="0" b="0"/>
          <a:pathLst>
            <a:path>
              <a:moveTo>
                <a:pt x="3622853" y="3871757"/>
              </a:moveTo>
              <a:arcTo wR="2198044" hR="2198044" stAng="2975561" swAng="831590"/>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16746D-8C05-411F-BBA0-FA8A24E6B311}">
      <dsp:nvSpPr>
        <dsp:cNvPr id="0" name=""/>
        <dsp:cNvSpPr/>
      </dsp:nvSpPr>
      <dsp:spPr>
        <a:xfrm>
          <a:off x="2915556" y="4397656"/>
          <a:ext cx="1955096" cy="9329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State Policymakers</a:t>
          </a:r>
          <a:endParaRPr lang="en-US" sz="1800" kern="1200" dirty="0"/>
        </a:p>
      </dsp:txBody>
      <dsp:txXfrm>
        <a:off x="2961098" y="4443198"/>
        <a:ext cx="1864012" cy="841855"/>
      </dsp:txXfrm>
    </dsp:sp>
    <dsp:sp modelId="{D2B54F06-C8EC-45BB-A74B-B2EE7073966D}">
      <dsp:nvSpPr>
        <dsp:cNvPr id="0" name=""/>
        <dsp:cNvSpPr/>
      </dsp:nvSpPr>
      <dsp:spPr>
        <a:xfrm>
          <a:off x="1695060" y="468037"/>
          <a:ext cx="4396088" cy="4396088"/>
        </a:xfrm>
        <a:custGeom>
          <a:avLst/>
          <a:gdLst/>
          <a:ahLst/>
          <a:cxnLst/>
          <a:rect l="0" t="0" r="0" b="0"/>
          <a:pathLst>
            <a:path>
              <a:moveTo>
                <a:pt x="1214281" y="4163650"/>
              </a:moveTo>
              <a:arcTo wR="2198044" hR="2198044" stAng="6995246" swAng="1068942"/>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2643CD-CB83-4085-B4D0-5434FC52BB69}">
      <dsp:nvSpPr>
        <dsp:cNvPr id="0" name=""/>
        <dsp:cNvSpPr/>
      </dsp:nvSpPr>
      <dsp:spPr>
        <a:xfrm>
          <a:off x="977145" y="3298633"/>
          <a:ext cx="2024793" cy="93293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Other Clinicians</a:t>
          </a:r>
          <a:endParaRPr lang="en-US" sz="1800" kern="1200" dirty="0"/>
        </a:p>
      </dsp:txBody>
      <dsp:txXfrm>
        <a:off x="1022687" y="3344175"/>
        <a:ext cx="1933709" cy="841855"/>
      </dsp:txXfrm>
    </dsp:sp>
    <dsp:sp modelId="{F4BA4D41-7417-4CA2-8EFD-9E9D2134E350}">
      <dsp:nvSpPr>
        <dsp:cNvPr id="0" name=""/>
        <dsp:cNvSpPr/>
      </dsp:nvSpPr>
      <dsp:spPr>
        <a:xfrm>
          <a:off x="1695060" y="468037"/>
          <a:ext cx="4396088" cy="4396088"/>
        </a:xfrm>
        <a:custGeom>
          <a:avLst/>
          <a:gdLst/>
          <a:ahLst/>
          <a:cxnLst/>
          <a:rect l="0" t="0" r="0" b="0"/>
          <a:pathLst>
            <a:path>
              <a:moveTo>
                <a:pt x="90017" y="2820638"/>
              </a:moveTo>
              <a:arcTo wR="2198044" hR="2198044" stAng="9812747" swAng="1608180"/>
            </a:path>
          </a:pathLst>
        </a:custGeom>
        <a:noFill/>
        <a:ln w="127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A9A16C-8B6D-454F-B060-C591D58E102A}">
      <dsp:nvSpPr>
        <dsp:cNvPr id="0" name=""/>
        <dsp:cNvSpPr/>
      </dsp:nvSpPr>
      <dsp:spPr>
        <a:xfrm>
          <a:off x="956190" y="873111"/>
          <a:ext cx="2066704" cy="1387896"/>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Other </a:t>
          </a:r>
          <a:r>
            <a:rPr lang="en-US" sz="2000" kern="1200" dirty="0" err="1" smtClean="0"/>
            <a:t>changemakers</a:t>
          </a:r>
          <a:endParaRPr lang="en-US" sz="2000" kern="1200" dirty="0"/>
        </a:p>
      </dsp:txBody>
      <dsp:txXfrm>
        <a:off x="1023941" y="940862"/>
        <a:ext cx="1931202" cy="1252394"/>
      </dsp:txXfrm>
    </dsp:sp>
    <dsp:sp modelId="{6C246682-5038-4FDD-8D05-1126FFF8A023}">
      <dsp:nvSpPr>
        <dsp:cNvPr id="0" name=""/>
        <dsp:cNvSpPr/>
      </dsp:nvSpPr>
      <dsp:spPr>
        <a:xfrm>
          <a:off x="1695060" y="468037"/>
          <a:ext cx="4396088" cy="4396088"/>
        </a:xfrm>
        <a:custGeom>
          <a:avLst/>
          <a:gdLst/>
          <a:ahLst/>
          <a:cxnLst/>
          <a:rect l="0" t="0" r="0" b="0"/>
          <a:pathLst>
            <a:path>
              <a:moveTo>
                <a:pt x="930261" y="402459"/>
              </a:moveTo>
              <a:arcTo wR="2198044" hR="2198044" stAng="14086548" swAng="695124"/>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1A95F-921A-4EE1-858A-5CDA43549398}">
      <dsp:nvSpPr>
        <dsp:cNvPr id="0" name=""/>
        <dsp:cNvSpPr/>
      </dsp:nvSpPr>
      <dsp:spPr>
        <a:xfrm>
          <a:off x="1950001" y="330337"/>
          <a:ext cx="4482766" cy="4482766"/>
        </a:xfrm>
        <a:prstGeom prst="pie">
          <a:avLst>
            <a:gd name="adj1" fmla="val 16200000"/>
            <a:gd name="adj2" fmla="val 205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Interprofessional Education and Practice Resources</a:t>
          </a:r>
          <a:endParaRPr lang="en-US" sz="1400" kern="1200" dirty="0"/>
        </a:p>
      </dsp:txBody>
      <dsp:txXfrm>
        <a:off x="4288511" y="1083868"/>
        <a:ext cx="1440889" cy="960592"/>
      </dsp:txXfrm>
    </dsp:sp>
    <dsp:sp modelId="{567C5149-2E44-4ABB-A40E-B2FD5F9799F5}">
      <dsp:nvSpPr>
        <dsp:cNvPr id="0" name=""/>
        <dsp:cNvSpPr/>
      </dsp:nvSpPr>
      <dsp:spPr>
        <a:xfrm>
          <a:off x="1988425" y="449877"/>
          <a:ext cx="4482766" cy="4482766"/>
        </a:xfrm>
        <a:prstGeom prst="pie">
          <a:avLst>
            <a:gd name="adj1" fmla="val 20520000"/>
            <a:gd name="adj2" fmla="val 32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Midwifery Value Proposition</a:t>
          </a:r>
          <a:endParaRPr lang="en-US" sz="1900" kern="1200" dirty="0"/>
        </a:p>
      </dsp:txBody>
      <dsp:txXfrm>
        <a:off x="4875540" y="2498075"/>
        <a:ext cx="1334156" cy="1067325"/>
      </dsp:txXfrm>
    </dsp:sp>
    <dsp:sp modelId="{231DB5CD-5629-42F9-8313-1B8EFD643AAA}">
      <dsp:nvSpPr>
        <dsp:cNvPr id="0" name=""/>
        <dsp:cNvSpPr/>
      </dsp:nvSpPr>
      <dsp:spPr>
        <a:xfrm>
          <a:off x="1887029" y="523523"/>
          <a:ext cx="4482766" cy="4482766"/>
        </a:xfrm>
        <a:prstGeom prst="pie">
          <a:avLst>
            <a:gd name="adj1" fmla="val 3240000"/>
            <a:gd name="adj2" fmla="val 756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ACA Inclusion</a:t>
          </a:r>
          <a:endParaRPr lang="en-US" sz="1900" kern="1200" dirty="0"/>
        </a:p>
      </dsp:txBody>
      <dsp:txXfrm>
        <a:off x="3488017" y="3672133"/>
        <a:ext cx="1280790" cy="1174057"/>
      </dsp:txXfrm>
    </dsp:sp>
    <dsp:sp modelId="{C97974B8-FBA2-4F81-83AB-73159ED04856}">
      <dsp:nvSpPr>
        <dsp:cNvPr id="0" name=""/>
        <dsp:cNvSpPr/>
      </dsp:nvSpPr>
      <dsp:spPr>
        <a:xfrm>
          <a:off x="1785633" y="449877"/>
          <a:ext cx="4482766" cy="4482766"/>
        </a:xfrm>
        <a:prstGeom prst="pie">
          <a:avLst>
            <a:gd name="adj1" fmla="val 7560000"/>
            <a:gd name="adj2" fmla="val 1188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Practice Autonomy under state laws/</a:t>
          </a:r>
          <a:r>
            <a:rPr lang="en-US" sz="1900" kern="1200" dirty="0" err="1" smtClean="0"/>
            <a:t>regs</a:t>
          </a:r>
          <a:endParaRPr lang="en-US" sz="1900" kern="1200" dirty="0"/>
        </a:p>
      </dsp:txBody>
      <dsp:txXfrm>
        <a:off x="2047127" y="2498075"/>
        <a:ext cx="1334156" cy="1067325"/>
      </dsp:txXfrm>
    </dsp:sp>
    <dsp:sp modelId="{EC11F854-BCEF-47E4-BA8C-4125E80030C0}">
      <dsp:nvSpPr>
        <dsp:cNvPr id="0" name=""/>
        <dsp:cNvSpPr/>
      </dsp:nvSpPr>
      <dsp:spPr>
        <a:xfrm>
          <a:off x="1824056" y="330337"/>
          <a:ext cx="4482766" cy="4482766"/>
        </a:xfrm>
        <a:prstGeom prst="pie">
          <a:avLst>
            <a:gd name="adj1" fmla="val 1188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US MERA</a:t>
          </a:r>
          <a:endParaRPr lang="en-US" sz="1900" kern="1200" dirty="0"/>
        </a:p>
      </dsp:txBody>
      <dsp:txXfrm>
        <a:off x="2527424" y="1083868"/>
        <a:ext cx="1440889" cy="960592"/>
      </dsp:txXfrm>
    </dsp:sp>
    <dsp:sp modelId="{B5C4EC73-30E5-4914-8CF5-174AE1BF4115}">
      <dsp:nvSpPr>
        <dsp:cNvPr id="0" name=""/>
        <dsp:cNvSpPr/>
      </dsp:nvSpPr>
      <dsp:spPr>
        <a:xfrm>
          <a:off x="1672285" y="52832"/>
          <a:ext cx="5037775" cy="5037775"/>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37C66D-6392-4DC2-815D-ED0B45956141}">
      <dsp:nvSpPr>
        <dsp:cNvPr id="0" name=""/>
        <dsp:cNvSpPr/>
      </dsp:nvSpPr>
      <dsp:spPr>
        <a:xfrm>
          <a:off x="1711230" y="172333"/>
          <a:ext cx="5037775" cy="5037775"/>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080AA2-9262-4A02-AB46-2A9DAC38269B}">
      <dsp:nvSpPr>
        <dsp:cNvPr id="0" name=""/>
        <dsp:cNvSpPr/>
      </dsp:nvSpPr>
      <dsp:spPr>
        <a:xfrm>
          <a:off x="1609524" y="246204"/>
          <a:ext cx="5037775" cy="5037775"/>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77A742-54C0-4250-B51C-1F5205279011}">
      <dsp:nvSpPr>
        <dsp:cNvPr id="0" name=""/>
        <dsp:cNvSpPr/>
      </dsp:nvSpPr>
      <dsp:spPr>
        <a:xfrm>
          <a:off x="1507818" y="172333"/>
          <a:ext cx="5037775" cy="5037775"/>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43493B-62A2-45EE-8DB2-38386445854C}">
      <dsp:nvSpPr>
        <dsp:cNvPr id="0" name=""/>
        <dsp:cNvSpPr/>
      </dsp:nvSpPr>
      <dsp:spPr>
        <a:xfrm>
          <a:off x="1546763" y="52832"/>
          <a:ext cx="5037775" cy="5037775"/>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1A95F-921A-4EE1-858A-5CDA43549398}">
      <dsp:nvSpPr>
        <dsp:cNvPr id="0" name=""/>
        <dsp:cNvSpPr/>
      </dsp:nvSpPr>
      <dsp:spPr>
        <a:xfrm>
          <a:off x="1990350" y="289828"/>
          <a:ext cx="3923767" cy="3923767"/>
        </a:xfrm>
        <a:prstGeom prst="pie">
          <a:avLst>
            <a:gd name="adj1" fmla="val 16200000"/>
            <a:gd name="adj2" fmla="val 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Support  state midwifery workforce studies</a:t>
          </a:r>
          <a:endParaRPr lang="en-US" sz="1700" kern="1200" dirty="0"/>
        </a:p>
      </dsp:txBody>
      <dsp:txXfrm>
        <a:off x="4073217" y="1103076"/>
        <a:ext cx="1448057" cy="1074364"/>
      </dsp:txXfrm>
    </dsp:sp>
    <dsp:sp modelId="{567C5149-2E44-4ABB-A40E-B2FD5F9799F5}">
      <dsp:nvSpPr>
        <dsp:cNvPr id="0" name=""/>
        <dsp:cNvSpPr/>
      </dsp:nvSpPr>
      <dsp:spPr>
        <a:xfrm>
          <a:off x="1990350" y="421555"/>
          <a:ext cx="3923767" cy="3923767"/>
        </a:xfrm>
        <a:prstGeom prst="pie">
          <a:avLst>
            <a:gd name="adj1" fmla="val 0"/>
            <a:gd name="adj2" fmla="val 540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Optimize transition to practice</a:t>
          </a:r>
          <a:endParaRPr lang="en-US" sz="1700" kern="1200" dirty="0"/>
        </a:p>
      </dsp:txBody>
      <dsp:txXfrm>
        <a:off x="4073217" y="2457710"/>
        <a:ext cx="1448057" cy="1074364"/>
      </dsp:txXfrm>
    </dsp:sp>
    <dsp:sp modelId="{231DB5CD-5629-42F9-8313-1B8EFD643AAA}">
      <dsp:nvSpPr>
        <dsp:cNvPr id="0" name=""/>
        <dsp:cNvSpPr/>
      </dsp:nvSpPr>
      <dsp:spPr>
        <a:xfrm>
          <a:off x="1858623" y="421555"/>
          <a:ext cx="3923767" cy="3923767"/>
        </a:xfrm>
        <a:prstGeom prst="pie">
          <a:avLst>
            <a:gd name="adj1" fmla="val 5400000"/>
            <a:gd name="adj2" fmla="val 1080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Increase midwifery precepting</a:t>
          </a:r>
          <a:endParaRPr lang="en-US" sz="1700" kern="1200" dirty="0"/>
        </a:p>
      </dsp:txBody>
      <dsp:txXfrm>
        <a:off x="2251467" y="2457710"/>
        <a:ext cx="1448057" cy="1074364"/>
      </dsp:txXfrm>
    </dsp:sp>
    <dsp:sp modelId="{C97974B8-FBA2-4F81-83AB-73159ED04856}">
      <dsp:nvSpPr>
        <dsp:cNvPr id="0" name=""/>
        <dsp:cNvSpPr/>
      </dsp:nvSpPr>
      <dsp:spPr>
        <a:xfrm>
          <a:off x="1858623" y="289828"/>
          <a:ext cx="3923767" cy="3923767"/>
        </a:xfrm>
        <a:prstGeom prst="pie">
          <a:avLst>
            <a:gd name="adj1" fmla="val 10800000"/>
            <a:gd name="adj2" fmla="val 1620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Improve federal education policy</a:t>
          </a:r>
          <a:endParaRPr lang="en-US" sz="1700" kern="1200" dirty="0"/>
        </a:p>
      </dsp:txBody>
      <dsp:txXfrm>
        <a:off x="2251467" y="1103076"/>
        <a:ext cx="1448057" cy="1074364"/>
      </dsp:txXfrm>
    </dsp:sp>
    <dsp:sp modelId="{B5C4EC73-30E5-4914-8CF5-174AE1BF4115}">
      <dsp:nvSpPr>
        <dsp:cNvPr id="0" name=""/>
        <dsp:cNvSpPr/>
      </dsp:nvSpPr>
      <dsp:spPr>
        <a:xfrm>
          <a:off x="1747450" y="46929"/>
          <a:ext cx="4409567" cy="4409567"/>
        </a:xfrm>
        <a:prstGeom prst="circularArrow">
          <a:avLst>
            <a:gd name="adj1" fmla="val 5085"/>
            <a:gd name="adj2" fmla="val 327528"/>
            <a:gd name="adj3" fmla="val 21272472"/>
            <a:gd name="adj4" fmla="val 16200000"/>
            <a:gd name="adj5" fmla="val 5932"/>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C337C66D-6392-4DC2-815D-ED0B45956141}">
      <dsp:nvSpPr>
        <dsp:cNvPr id="0" name=""/>
        <dsp:cNvSpPr/>
      </dsp:nvSpPr>
      <dsp:spPr>
        <a:xfrm>
          <a:off x="1747450" y="178655"/>
          <a:ext cx="4409567" cy="4409567"/>
        </a:xfrm>
        <a:prstGeom prst="circularArrow">
          <a:avLst>
            <a:gd name="adj1" fmla="val 5085"/>
            <a:gd name="adj2" fmla="val 327528"/>
            <a:gd name="adj3" fmla="val 5072472"/>
            <a:gd name="adj4" fmla="val 0"/>
            <a:gd name="adj5" fmla="val 5932"/>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AC080AA2-9262-4A02-AB46-2A9DAC38269B}">
      <dsp:nvSpPr>
        <dsp:cNvPr id="0" name=""/>
        <dsp:cNvSpPr/>
      </dsp:nvSpPr>
      <dsp:spPr>
        <a:xfrm>
          <a:off x="1615724" y="178655"/>
          <a:ext cx="4409567" cy="4409567"/>
        </a:xfrm>
        <a:prstGeom prst="circularArrow">
          <a:avLst>
            <a:gd name="adj1" fmla="val 5085"/>
            <a:gd name="adj2" fmla="val 327528"/>
            <a:gd name="adj3" fmla="val 10472472"/>
            <a:gd name="adj4" fmla="val 5400000"/>
            <a:gd name="adj5" fmla="val 5932"/>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1E9ED495-EFF4-4C49-B89D-34C851AB4C86}">
      <dsp:nvSpPr>
        <dsp:cNvPr id="0" name=""/>
        <dsp:cNvSpPr/>
      </dsp:nvSpPr>
      <dsp:spPr>
        <a:xfrm>
          <a:off x="1615812" y="-24505"/>
          <a:ext cx="4409391" cy="4552437"/>
        </a:xfrm>
        <a:prstGeom prst="circularArrow">
          <a:avLst>
            <a:gd name="adj1" fmla="val 5085"/>
            <a:gd name="adj2" fmla="val 327528"/>
            <a:gd name="adj3" fmla="val 15872472"/>
            <a:gd name="adj4" fmla="val 10800000"/>
            <a:gd name="adj5" fmla="val 5932"/>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1A95F-921A-4EE1-858A-5CDA43549398}">
      <dsp:nvSpPr>
        <dsp:cNvPr id="0" name=""/>
        <dsp:cNvSpPr/>
      </dsp:nvSpPr>
      <dsp:spPr>
        <a:xfrm>
          <a:off x="2339897" y="314161"/>
          <a:ext cx="4059935" cy="4059935"/>
        </a:xfrm>
        <a:prstGeom prst="pie">
          <a:avLst>
            <a:gd name="adj1" fmla="val 16200000"/>
            <a:gd name="adj2" fmla="val 180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Data Collection Initiative</a:t>
          </a:r>
          <a:endParaRPr lang="en-US" sz="2400" kern="1200" dirty="0"/>
        </a:p>
      </dsp:txBody>
      <dsp:txXfrm>
        <a:off x="4479580" y="1174481"/>
        <a:ext cx="1449977" cy="1208314"/>
      </dsp:txXfrm>
    </dsp:sp>
    <dsp:sp modelId="{567C5149-2E44-4ABB-A40E-B2FD5F9799F5}">
      <dsp:nvSpPr>
        <dsp:cNvPr id="0" name=""/>
        <dsp:cNvSpPr/>
      </dsp:nvSpPr>
      <dsp:spPr>
        <a:xfrm>
          <a:off x="2256282" y="459159"/>
          <a:ext cx="4059935" cy="4059935"/>
        </a:xfrm>
        <a:prstGeom prst="pie">
          <a:avLst>
            <a:gd name="adj1" fmla="val 1800000"/>
            <a:gd name="adj2" fmla="val 900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Normal Birth statement and toolkit</a:t>
          </a:r>
          <a:endParaRPr lang="en-US" sz="2400" kern="1200" dirty="0"/>
        </a:p>
      </dsp:txBody>
      <dsp:txXfrm>
        <a:off x="3222933" y="3093284"/>
        <a:ext cx="2174965" cy="1063316"/>
      </dsp:txXfrm>
    </dsp:sp>
    <dsp:sp modelId="{231DB5CD-5629-42F9-8313-1B8EFD643AAA}">
      <dsp:nvSpPr>
        <dsp:cNvPr id="0" name=""/>
        <dsp:cNvSpPr/>
      </dsp:nvSpPr>
      <dsp:spPr>
        <a:xfrm>
          <a:off x="2172666" y="314161"/>
          <a:ext cx="4059935" cy="4059935"/>
        </a:xfrm>
        <a:prstGeom prst="pie">
          <a:avLst>
            <a:gd name="adj1" fmla="val 9000000"/>
            <a:gd name="adj2" fmla="val 1620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Research Strategic Plan</a:t>
          </a:r>
          <a:endParaRPr lang="en-US" sz="2400" kern="1200" dirty="0"/>
        </a:p>
      </dsp:txBody>
      <dsp:txXfrm>
        <a:off x="2642942" y="1174481"/>
        <a:ext cx="1449977" cy="1208314"/>
      </dsp:txXfrm>
    </dsp:sp>
    <dsp:sp modelId="{B5C4EC73-30E5-4914-8CF5-174AE1BF4115}">
      <dsp:nvSpPr>
        <dsp:cNvPr id="0" name=""/>
        <dsp:cNvSpPr/>
      </dsp:nvSpPr>
      <dsp:spPr>
        <a:xfrm>
          <a:off x="2088903" y="62832"/>
          <a:ext cx="4562594" cy="456259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F1A982-5935-4C1F-B124-6E1DB25F437C}">
      <dsp:nvSpPr>
        <dsp:cNvPr id="0" name=""/>
        <dsp:cNvSpPr/>
      </dsp:nvSpPr>
      <dsp:spPr>
        <a:xfrm>
          <a:off x="2004952" y="207573"/>
          <a:ext cx="4562594" cy="456259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FEC7F2-E972-4CB2-BF43-ABE836DCA500}">
      <dsp:nvSpPr>
        <dsp:cNvPr id="0" name=""/>
        <dsp:cNvSpPr/>
      </dsp:nvSpPr>
      <dsp:spPr>
        <a:xfrm>
          <a:off x="1921002" y="62832"/>
          <a:ext cx="4562594" cy="456259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1A95F-921A-4EE1-858A-5CDA43549398}">
      <dsp:nvSpPr>
        <dsp:cNvPr id="0" name=""/>
        <dsp:cNvSpPr/>
      </dsp:nvSpPr>
      <dsp:spPr>
        <a:xfrm>
          <a:off x="2721319" y="337529"/>
          <a:ext cx="4763078" cy="4763078"/>
        </a:xfrm>
        <a:prstGeom prst="pie">
          <a:avLst>
            <a:gd name="adj1" fmla="val 16200000"/>
            <a:gd name="adj2" fmla="val 198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Global health grant funding</a:t>
          </a:r>
          <a:endParaRPr lang="en-US" sz="1600" kern="1200" dirty="0"/>
        </a:p>
      </dsp:txBody>
      <dsp:txXfrm>
        <a:off x="5216265" y="945956"/>
        <a:ext cx="1247472" cy="963956"/>
      </dsp:txXfrm>
    </dsp:sp>
    <dsp:sp modelId="{567C5149-2E44-4ABB-A40E-B2FD5F9799F5}">
      <dsp:nvSpPr>
        <dsp:cNvPr id="0" name=""/>
        <dsp:cNvSpPr/>
      </dsp:nvSpPr>
      <dsp:spPr>
        <a:xfrm>
          <a:off x="2905125" y="551059"/>
          <a:ext cx="4508872" cy="4532211"/>
        </a:xfrm>
        <a:prstGeom prst="pie">
          <a:avLst>
            <a:gd name="adj1" fmla="val 19800000"/>
            <a:gd name="adj2" fmla="val 18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Diversification &amp; Inclusion</a:t>
          </a:r>
          <a:endParaRPr lang="en-US" sz="1400" kern="1200" dirty="0"/>
        </a:p>
      </dsp:txBody>
      <dsp:txXfrm>
        <a:off x="5964717" y="2385526"/>
        <a:ext cx="1234572" cy="890255"/>
      </dsp:txXfrm>
    </dsp:sp>
    <dsp:sp modelId="{231DB5CD-5629-42F9-8313-1B8EFD643AAA}">
      <dsp:nvSpPr>
        <dsp:cNvPr id="0" name=""/>
        <dsp:cNvSpPr/>
      </dsp:nvSpPr>
      <dsp:spPr>
        <a:xfrm>
          <a:off x="2721319" y="533723"/>
          <a:ext cx="4763078" cy="4763078"/>
        </a:xfrm>
        <a:prstGeom prst="pie">
          <a:avLst>
            <a:gd name="adj1" fmla="val 1800000"/>
            <a:gd name="adj2" fmla="val 54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Member engagement</a:t>
          </a:r>
          <a:endParaRPr lang="en-US" sz="1400" kern="1200" dirty="0"/>
        </a:p>
      </dsp:txBody>
      <dsp:txXfrm>
        <a:off x="5216265" y="3752770"/>
        <a:ext cx="1247472" cy="963956"/>
      </dsp:txXfrm>
    </dsp:sp>
    <dsp:sp modelId="{C97974B8-FBA2-4F81-83AB-73159ED04856}">
      <dsp:nvSpPr>
        <dsp:cNvPr id="0" name=""/>
        <dsp:cNvSpPr/>
      </dsp:nvSpPr>
      <dsp:spPr>
        <a:xfrm>
          <a:off x="2748399" y="689952"/>
          <a:ext cx="4482104" cy="4450620"/>
        </a:xfrm>
        <a:prstGeom prst="pie">
          <a:avLst>
            <a:gd name="adj1" fmla="val 5400000"/>
            <a:gd name="adj2" fmla="val 90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Increased membership</a:t>
          </a:r>
          <a:endParaRPr lang="en-US" sz="1400" kern="1200" dirty="0"/>
        </a:p>
      </dsp:txBody>
      <dsp:txXfrm>
        <a:off x="3708850" y="3697829"/>
        <a:ext cx="1173884" cy="900720"/>
      </dsp:txXfrm>
    </dsp:sp>
    <dsp:sp modelId="{EC11F854-BCEF-47E4-BA8C-4125E80030C0}">
      <dsp:nvSpPr>
        <dsp:cNvPr id="0" name=""/>
        <dsp:cNvSpPr/>
      </dsp:nvSpPr>
      <dsp:spPr>
        <a:xfrm>
          <a:off x="2551209" y="435626"/>
          <a:ext cx="4763078" cy="4763078"/>
        </a:xfrm>
        <a:prstGeom prst="pie">
          <a:avLst>
            <a:gd name="adj1" fmla="val 9000000"/>
            <a:gd name="adj2" fmla="val 126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Affiliates</a:t>
          </a:r>
          <a:endParaRPr lang="en-US" sz="2000" kern="1200" dirty="0"/>
        </a:p>
      </dsp:txBody>
      <dsp:txXfrm>
        <a:off x="2778022" y="2363539"/>
        <a:ext cx="1304176" cy="935604"/>
      </dsp:txXfrm>
    </dsp:sp>
    <dsp:sp modelId="{58187072-91B5-44B9-A447-5B4422CBA77C}">
      <dsp:nvSpPr>
        <dsp:cNvPr id="0" name=""/>
        <dsp:cNvSpPr/>
      </dsp:nvSpPr>
      <dsp:spPr>
        <a:xfrm>
          <a:off x="2607912" y="337529"/>
          <a:ext cx="4763078" cy="4763078"/>
        </a:xfrm>
        <a:prstGeom prst="pie">
          <a:avLst>
            <a:gd name="adj1" fmla="val 126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New member resources</a:t>
          </a:r>
          <a:endParaRPr lang="en-US" sz="1600" kern="1200" dirty="0"/>
        </a:p>
      </dsp:txBody>
      <dsp:txXfrm>
        <a:off x="3628572" y="945956"/>
        <a:ext cx="1247472" cy="963956"/>
      </dsp:txXfrm>
    </dsp:sp>
    <dsp:sp modelId="{B5C4EC73-30E5-4914-8CF5-174AE1BF4115}">
      <dsp:nvSpPr>
        <dsp:cNvPr id="0" name=""/>
        <dsp:cNvSpPr/>
      </dsp:nvSpPr>
      <dsp:spPr>
        <a:xfrm>
          <a:off x="2426288" y="42672"/>
          <a:ext cx="5352792" cy="5352792"/>
        </a:xfrm>
        <a:prstGeom prst="circularArrow">
          <a:avLst>
            <a:gd name="adj1" fmla="val 5085"/>
            <a:gd name="adj2" fmla="val 327528"/>
            <a:gd name="adj3" fmla="val 19472472"/>
            <a:gd name="adj4" fmla="val 16200251"/>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C9F1A982-5935-4C1F-B124-6E1DB25F437C}">
      <dsp:nvSpPr>
        <dsp:cNvPr id="0" name=""/>
        <dsp:cNvSpPr/>
      </dsp:nvSpPr>
      <dsp:spPr>
        <a:xfrm>
          <a:off x="2483952" y="141641"/>
          <a:ext cx="5352792" cy="5352792"/>
        </a:xfrm>
        <a:prstGeom prst="circularArrow">
          <a:avLst>
            <a:gd name="adj1" fmla="val 5085"/>
            <a:gd name="adj2" fmla="val 327528"/>
            <a:gd name="adj3" fmla="val 1472472"/>
            <a:gd name="adj4" fmla="val 19800000"/>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0C7FACFD-C8D5-41CE-B081-7D4C990613D9}">
      <dsp:nvSpPr>
        <dsp:cNvPr id="0" name=""/>
        <dsp:cNvSpPr/>
      </dsp:nvSpPr>
      <dsp:spPr>
        <a:xfrm>
          <a:off x="2426288" y="238866"/>
          <a:ext cx="5352792" cy="5352792"/>
        </a:xfrm>
        <a:prstGeom prst="circularArrow">
          <a:avLst>
            <a:gd name="adj1" fmla="val 5085"/>
            <a:gd name="adj2" fmla="val 327528"/>
            <a:gd name="adj3" fmla="val 5072221"/>
            <a:gd name="adj4" fmla="val 1800000"/>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15F573C6-B011-4E8A-9AFD-002AF2509E85}">
      <dsp:nvSpPr>
        <dsp:cNvPr id="0" name=""/>
        <dsp:cNvSpPr/>
      </dsp:nvSpPr>
      <dsp:spPr>
        <a:xfrm>
          <a:off x="2314291" y="240046"/>
          <a:ext cx="5352792" cy="5352792"/>
        </a:xfrm>
        <a:prstGeom prst="circularArrow">
          <a:avLst>
            <a:gd name="adj1" fmla="val 5085"/>
            <a:gd name="adj2" fmla="val 327528"/>
            <a:gd name="adj3" fmla="val 8672472"/>
            <a:gd name="adj4" fmla="val 5400251"/>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3843493B-62A2-45EE-8DB2-38386445854C}">
      <dsp:nvSpPr>
        <dsp:cNvPr id="0" name=""/>
        <dsp:cNvSpPr/>
      </dsp:nvSpPr>
      <dsp:spPr>
        <a:xfrm>
          <a:off x="2256526" y="140769"/>
          <a:ext cx="5352792" cy="5352792"/>
        </a:xfrm>
        <a:prstGeom prst="circularArrow">
          <a:avLst>
            <a:gd name="adj1" fmla="val 5085"/>
            <a:gd name="adj2" fmla="val 327528"/>
            <a:gd name="adj3" fmla="val 12272472"/>
            <a:gd name="adj4" fmla="val 9000000"/>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00CAC77D-FEE4-47C6-899A-A5EA820ABD4C}">
      <dsp:nvSpPr>
        <dsp:cNvPr id="0" name=""/>
        <dsp:cNvSpPr/>
      </dsp:nvSpPr>
      <dsp:spPr>
        <a:xfrm>
          <a:off x="2313229" y="42672"/>
          <a:ext cx="5352792" cy="5352792"/>
        </a:xfrm>
        <a:prstGeom prst="circularArrow">
          <a:avLst>
            <a:gd name="adj1" fmla="val 5085"/>
            <a:gd name="adj2" fmla="val 327528"/>
            <a:gd name="adj3" fmla="val 15872221"/>
            <a:gd name="adj4" fmla="val 12600000"/>
            <a:gd name="adj5" fmla="val 5932"/>
          </a:avLst>
        </a:prstGeom>
        <a:solidFill>
          <a:schemeClr val="accent5">
            <a:lumMod val="75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DEA8D-D6CB-4BD1-B39F-6F9DAF914EAF}"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13EB8-2B8A-4097-A68F-0C150F45A96D}" type="slidenum">
              <a:rPr lang="en-US" smtClean="0"/>
              <a:t>‹#›</a:t>
            </a:fld>
            <a:endParaRPr lang="en-US"/>
          </a:p>
        </p:txBody>
      </p:sp>
    </p:spTree>
    <p:extLst>
      <p:ext uri="{BB962C8B-B14F-4D97-AF65-F5344CB8AC3E}">
        <p14:creationId xmlns:p14="http://schemas.microsoft.com/office/powerpoint/2010/main" val="1810463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ACNM’s current vision and mission statements were approved by the ACNM Board of Directors in 2012 as part of an organizational alignment process.</a:t>
            </a: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2</a:t>
            </a:fld>
            <a:endParaRPr lang="en-US"/>
          </a:p>
        </p:txBody>
      </p:sp>
    </p:spTree>
    <p:extLst>
      <p:ext uri="{BB962C8B-B14F-4D97-AF65-F5344CB8AC3E}">
        <p14:creationId xmlns:p14="http://schemas.microsoft.com/office/powerpoint/2010/main" val="28733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a:t>
            </a:r>
            <a:r>
              <a:rPr lang="en-US" baseline="0" dirty="0" smtClean="0"/>
              <a:t> strategic priorities will frame our work under Strategic Goal 2 in 2014:</a:t>
            </a:r>
          </a:p>
          <a:p>
            <a:endParaRPr lang="en-US" baseline="0" dirty="0" smtClean="0"/>
          </a:p>
          <a:p>
            <a:pPr marL="228600" indent="-228600">
              <a:buAutoNum type="arabicPeriod"/>
            </a:pPr>
            <a:r>
              <a:rPr lang="en-US" b="1" baseline="0" dirty="0" smtClean="0"/>
              <a:t>US Midwifery Education, Regulation, and Association (US MERA). </a:t>
            </a:r>
            <a:r>
              <a:rPr lang="en-US" baseline="0" dirty="0" smtClean="0"/>
              <a:t>For more information about US MERA, visit </a:t>
            </a:r>
            <a:r>
              <a:rPr lang="en-US" b="1" baseline="0" dirty="0" smtClean="0"/>
              <a:t>WEBPAGE</a:t>
            </a:r>
          </a:p>
          <a:p>
            <a:pPr marL="228600" indent="-228600">
              <a:buAutoNum type="arabicPeriod"/>
            </a:pPr>
            <a:r>
              <a:rPr lang="en-US" b="1" baseline="0" dirty="0" smtClean="0"/>
              <a:t>Interprofessional Education and Practice.  </a:t>
            </a:r>
            <a:r>
              <a:rPr lang="en-US" b="0" baseline="0" dirty="0" smtClean="0"/>
              <a:t>This project is in study mode to determine how best to promote Interprofessional Education and Practice between </a:t>
            </a:r>
            <a:r>
              <a:rPr lang="en-US" b="0" baseline="0" dirty="0" err="1" smtClean="0"/>
              <a:t>ob</a:t>
            </a:r>
            <a:r>
              <a:rPr lang="en-US" b="0" baseline="0" dirty="0" smtClean="0"/>
              <a:t>/</a:t>
            </a:r>
            <a:r>
              <a:rPr lang="en-US" b="0" baseline="0" dirty="0" err="1" smtClean="0"/>
              <a:t>gyns</a:t>
            </a:r>
            <a:r>
              <a:rPr lang="en-US" b="0" baseline="0" dirty="0" smtClean="0"/>
              <a:t> and CNMs/CMs</a:t>
            </a:r>
          </a:p>
          <a:p>
            <a:pPr marL="228600" indent="-228600">
              <a:buAutoNum type="arabicPeriod"/>
            </a:pPr>
            <a:r>
              <a:rPr lang="en-US" b="1" baseline="0" dirty="0" smtClean="0"/>
              <a:t>Midwifery Value Proposition.  </a:t>
            </a:r>
            <a:r>
              <a:rPr lang="en-US" b="0" baseline="0" dirty="0" smtClean="0"/>
              <a:t>ACNM is developing a new communications tool to describe the economic value proposition of midwifery services to policymakers.</a:t>
            </a:r>
          </a:p>
          <a:p>
            <a:pPr marL="228600" indent="-228600">
              <a:buAutoNum type="arabicPeriod"/>
            </a:pPr>
            <a:r>
              <a:rPr lang="en-US" b="1" baseline="0" dirty="0" smtClean="0"/>
              <a:t>Affordable Care Act.  </a:t>
            </a:r>
            <a:r>
              <a:rPr lang="en-US" b="0" baseline="0" dirty="0" smtClean="0"/>
              <a:t>This project is in study mode to determine how midwifery services are covered under the federal and state health care exchanges and Medicaid expansion plans.  </a:t>
            </a:r>
          </a:p>
          <a:p>
            <a:pPr marL="228600" indent="-228600">
              <a:buAutoNum type="arabicPeriod"/>
            </a:pPr>
            <a:r>
              <a:rPr lang="en-US" b="1" baseline="0" dirty="0" smtClean="0"/>
              <a:t>Practice Autonomy under State Laws and Regulations</a:t>
            </a:r>
            <a:r>
              <a:rPr lang="en-US" b="0" baseline="0" dirty="0" smtClean="0"/>
              <a:t>.  ACNM will continue to work with state affiliates to support efforts of CNMs and CMs to practice autonomously to the full extent of their education and training. </a:t>
            </a:r>
          </a:p>
          <a:p>
            <a:pPr marL="0" indent="0">
              <a:buNone/>
            </a:pPr>
            <a:endParaRPr lang="en-US" baseline="0" dirty="0" smtClean="0"/>
          </a:p>
          <a:p>
            <a:pPr marL="0" indent="0">
              <a:buNone/>
            </a:pPr>
            <a:r>
              <a:rPr lang="en-US" baseline="0" dirty="0" smtClean="0"/>
              <a:t>More detailed information about these activities is at </a:t>
            </a:r>
            <a:r>
              <a:rPr lang="en-US" b="1" baseline="0" dirty="0" smtClean="0"/>
              <a:t>EXCEL WORKBOOK</a:t>
            </a:r>
            <a:endParaRPr lang="en-US" b="1" dirty="0" smtClean="0"/>
          </a:p>
          <a:p>
            <a:pPr marL="0" indent="0">
              <a:buNone/>
            </a:pPr>
            <a:endParaRPr lang="en-US" b="0" dirty="0"/>
          </a:p>
        </p:txBody>
      </p:sp>
      <p:sp>
        <p:nvSpPr>
          <p:cNvPr id="4" name="Slide Number Placeholder 3"/>
          <p:cNvSpPr>
            <a:spLocks noGrp="1"/>
          </p:cNvSpPr>
          <p:nvPr>
            <p:ph type="sldNum" sz="quarter" idx="10"/>
          </p:nvPr>
        </p:nvSpPr>
        <p:spPr/>
        <p:txBody>
          <a:bodyPr/>
          <a:lstStyle/>
          <a:p>
            <a:fld id="{92613EB8-2B8A-4097-A68F-0C150F45A96D}" type="slidenum">
              <a:rPr lang="en-US" smtClean="0"/>
              <a:t>13</a:t>
            </a:fld>
            <a:endParaRPr lang="en-US"/>
          </a:p>
        </p:txBody>
      </p:sp>
    </p:spTree>
    <p:extLst>
      <p:ext uri="{BB962C8B-B14F-4D97-AF65-F5344CB8AC3E}">
        <p14:creationId xmlns:p14="http://schemas.microsoft.com/office/powerpoint/2010/main" val="3596773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ACNM has 4 strategic priorities under</a:t>
            </a:r>
            <a:r>
              <a:rPr lang="en-US" baseline="0" dirty="0" smtClean="0"/>
              <a:t> Strategic Goal 3. These are:</a:t>
            </a:r>
          </a:p>
          <a:p>
            <a:endParaRPr lang="en-US" baseline="0" dirty="0" smtClean="0"/>
          </a:p>
          <a:p>
            <a:pPr marL="228600" indent="-228600">
              <a:buAutoNum type="arabicPeriod"/>
            </a:pPr>
            <a:r>
              <a:rPr lang="en-US" baseline="0" dirty="0" smtClean="0"/>
              <a:t>Improve federal education policy</a:t>
            </a:r>
          </a:p>
          <a:p>
            <a:pPr marL="228600" indent="-228600">
              <a:buAutoNum type="arabicPeriod"/>
            </a:pPr>
            <a:r>
              <a:rPr lang="en-US" baseline="0" dirty="0" smtClean="0"/>
              <a:t>Support state midwifery workforce studies</a:t>
            </a:r>
          </a:p>
          <a:p>
            <a:pPr marL="228600" indent="-228600">
              <a:buAutoNum type="arabicPeriod"/>
            </a:pPr>
            <a:r>
              <a:rPr lang="en-US" baseline="0" dirty="0" smtClean="0"/>
              <a:t>Optimize transition to practice for newly certified CNMs and CMs</a:t>
            </a:r>
          </a:p>
          <a:p>
            <a:pPr marL="228600" indent="-228600">
              <a:buAutoNum type="arabicPeriod"/>
            </a:pPr>
            <a:r>
              <a:rPr lang="en-US" baseline="0" dirty="0" smtClean="0"/>
              <a:t>Increase the number of midwifery preceptors</a:t>
            </a:r>
          </a:p>
          <a:p>
            <a:pPr marL="0" indent="0">
              <a:buNone/>
            </a:pPr>
            <a:endParaRPr lang="en-US" baseline="0" dirty="0" smtClean="0"/>
          </a:p>
          <a:p>
            <a:pPr marL="0" indent="0">
              <a:buNone/>
            </a:pPr>
            <a:r>
              <a:rPr lang="en-US" baseline="0" dirty="0" smtClean="0"/>
              <a:t>More detailed information about these activities is at </a:t>
            </a:r>
            <a:r>
              <a:rPr lang="en-US" b="1" baseline="0" dirty="0" smtClean="0"/>
              <a:t>EXCEL WORKBOOK</a:t>
            </a:r>
            <a:endParaRPr lang="en-US" b="1" dirty="0"/>
          </a:p>
        </p:txBody>
      </p:sp>
      <p:sp>
        <p:nvSpPr>
          <p:cNvPr id="4" name="Slide Number Placeholder 3"/>
          <p:cNvSpPr>
            <a:spLocks noGrp="1"/>
          </p:cNvSpPr>
          <p:nvPr>
            <p:ph type="sldNum" sz="quarter" idx="10"/>
          </p:nvPr>
        </p:nvSpPr>
        <p:spPr/>
        <p:txBody>
          <a:bodyPr/>
          <a:lstStyle/>
          <a:p>
            <a:fld id="{92613EB8-2B8A-4097-A68F-0C150F45A96D}" type="slidenum">
              <a:rPr lang="en-US" smtClean="0"/>
              <a:t>14</a:t>
            </a:fld>
            <a:endParaRPr lang="en-US"/>
          </a:p>
        </p:txBody>
      </p:sp>
    </p:spTree>
    <p:extLst>
      <p:ext uri="{BB962C8B-B14F-4D97-AF65-F5344CB8AC3E}">
        <p14:creationId xmlns:p14="http://schemas.microsoft.com/office/powerpoint/2010/main" val="269678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Goal 4, Promotion of Quality Care, ACNM has 3</a:t>
            </a:r>
            <a:r>
              <a:rPr lang="en-US" baseline="0" dirty="0" smtClean="0"/>
              <a:t> major priorities in 2014</a:t>
            </a:r>
          </a:p>
          <a:p>
            <a:endParaRPr lang="en-US" baseline="0" dirty="0" smtClean="0"/>
          </a:p>
          <a:p>
            <a:pPr marL="228600" indent="-228600">
              <a:buAutoNum type="arabicPeriod"/>
            </a:pPr>
            <a:r>
              <a:rPr lang="en-US" baseline="0" dirty="0" smtClean="0"/>
              <a:t>Develop a Strategic Plan for Research, working with the Division of Research (Study Mode!)</a:t>
            </a:r>
          </a:p>
          <a:p>
            <a:pPr marL="228600" indent="-228600">
              <a:buAutoNum type="arabicPeriod"/>
            </a:pPr>
            <a:r>
              <a:rPr lang="en-US" baseline="0" dirty="0" smtClean="0"/>
              <a:t>Working with Maternity Neighborhood (Private Practice) begin implementation of a long-term technology plan to facilitate standardized data collection by CNMs and CMs on quality measures. (Development)</a:t>
            </a:r>
          </a:p>
          <a:p>
            <a:pPr marL="228600" indent="-228600">
              <a:buAutoNum type="arabicPeriod"/>
            </a:pPr>
            <a:r>
              <a:rPr lang="en-US" baseline="0" dirty="0" smtClean="0"/>
              <a:t>Disseminate the consumer statement, “Normal Healthy Childbirth for Women and Families: What You Need to Know” (Implementation) and launch </a:t>
            </a:r>
            <a:r>
              <a:rPr lang="en-US" baseline="0" dirty="0" err="1" smtClean="0"/>
              <a:t>BirthTOOLS</a:t>
            </a:r>
            <a:r>
              <a:rPr lang="en-US" baseline="0" dirty="0" smtClean="0"/>
              <a:t> to promote normal physiologic birth in interprofessional settings.</a:t>
            </a:r>
            <a:endParaRPr lang="en-US" dirty="0" smtClean="0"/>
          </a:p>
          <a:p>
            <a:pPr marL="0" indent="0">
              <a:buNone/>
            </a:pPr>
            <a:endParaRPr lang="en-US" baseline="0" dirty="0" smtClean="0"/>
          </a:p>
          <a:p>
            <a:pPr marL="0" indent="0">
              <a:buNone/>
            </a:pPr>
            <a:r>
              <a:rPr lang="en-US" baseline="0" dirty="0" smtClean="0"/>
              <a:t>More detailed information about these activities is at </a:t>
            </a:r>
            <a:r>
              <a:rPr lang="en-US" b="1" baseline="0" dirty="0" smtClean="0"/>
              <a:t>EXCEL WORKBOOK</a:t>
            </a:r>
            <a:endParaRPr lang="en-US" b="1" dirty="0" smtClean="0"/>
          </a:p>
          <a:p>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15</a:t>
            </a:fld>
            <a:endParaRPr lang="en-US"/>
          </a:p>
        </p:txBody>
      </p:sp>
    </p:spTree>
    <p:extLst>
      <p:ext uri="{BB962C8B-B14F-4D97-AF65-F5344CB8AC3E}">
        <p14:creationId xmlns:p14="http://schemas.microsoft.com/office/powerpoint/2010/main" val="1892992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6</a:t>
            </a:r>
            <a:r>
              <a:rPr lang="en-US" baseline="0" dirty="0" smtClean="0"/>
              <a:t> strategic priorities under Goal 5 for 2014:</a:t>
            </a:r>
          </a:p>
          <a:p>
            <a:endParaRPr lang="en-US" baseline="0" dirty="0" smtClean="0"/>
          </a:p>
          <a:p>
            <a:pPr marL="228600" indent="-228600">
              <a:buAutoNum type="arabicPeriod"/>
            </a:pPr>
            <a:r>
              <a:rPr lang="en-US" baseline="0" dirty="0" smtClean="0"/>
              <a:t>Diversification and Inclusion.  Guided by the ACNM D/I Taskforce, ACNM has hired a consultant to guide the organization to develop a strategy to increase diversification and inclusion (Study, Develop, Implement)</a:t>
            </a:r>
          </a:p>
          <a:p>
            <a:pPr marL="228600" indent="-228600">
              <a:buAutoNum type="arabicPeriod"/>
            </a:pPr>
            <a:r>
              <a:rPr lang="en-US" baseline="0" dirty="0" smtClean="0"/>
              <a:t>Member engagement.   Determine how best to increase member engagement in ACNM.</a:t>
            </a:r>
          </a:p>
          <a:p>
            <a:pPr marL="228600" indent="-228600">
              <a:buAutoNum type="arabicPeriod"/>
            </a:pPr>
            <a:r>
              <a:rPr lang="en-US" baseline="0" dirty="0" smtClean="0"/>
              <a:t>Increase the proportion of CNMs and CMs who are members of ACNM.</a:t>
            </a:r>
          </a:p>
          <a:p>
            <a:pPr marL="228600" indent="-228600">
              <a:buAutoNum type="arabicPeriod"/>
            </a:pPr>
            <a:r>
              <a:rPr lang="en-US" baseline="0" dirty="0" smtClean="0"/>
              <a:t>Affiliate development.  ACNM has a full time staff member devoted to working with ACNM affiliate organizations to become stronger and more effective organizations.  </a:t>
            </a:r>
          </a:p>
          <a:p>
            <a:pPr marL="228600" indent="-228600">
              <a:buAutoNum type="arabicPeriod"/>
            </a:pPr>
            <a:r>
              <a:rPr lang="en-US" baseline="0" dirty="0" smtClean="0"/>
              <a:t>New member resources.  ACNM plans to launch various publications and online resources in 2014 on areas of interest to our members</a:t>
            </a:r>
          </a:p>
          <a:p>
            <a:pPr marL="228600" indent="-228600">
              <a:buAutoNum type="arabicPeriod"/>
            </a:pPr>
            <a:r>
              <a:rPr lang="en-US" baseline="0" dirty="0" smtClean="0"/>
              <a:t>Global health grant funding.  ACNM has a strong global health department (DGO).  A strong, diverse, and stable pipeline of grant funding benefits all of ACNM and supports our mission.</a:t>
            </a:r>
          </a:p>
          <a:p>
            <a:pPr marL="228600" indent="-228600">
              <a:buAutoNum type="arabicPeriod"/>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More detailed information about these activities is at </a:t>
            </a:r>
            <a:r>
              <a:rPr lang="en-US" b="1" baseline="0" dirty="0" smtClean="0"/>
              <a:t>EXCEL WORKBOOK</a:t>
            </a:r>
            <a:endParaRPr lang="en-US" b="1"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16</a:t>
            </a:fld>
            <a:endParaRPr lang="en-US"/>
          </a:p>
        </p:txBody>
      </p:sp>
    </p:spTree>
    <p:extLst>
      <p:ext uri="{BB962C8B-B14F-4D97-AF65-F5344CB8AC3E}">
        <p14:creationId xmlns:p14="http://schemas.microsoft.com/office/powerpoint/2010/main" val="3351932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a:t>
            </a:r>
            <a:r>
              <a:rPr lang="en-US" baseline="0" dirty="0" smtClean="0"/>
              <a:t> Goal 6, ACNM works to position our members to contribute to reductions in infant mortality and improvements in global maternal health.</a:t>
            </a:r>
          </a:p>
          <a:p>
            <a:endParaRPr lang="en-US" baseline="0" dirty="0" smtClean="0"/>
          </a:p>
          <a:p>
            <a:pPr marL="0" indent="0">
              <a:buNone/>
            </a:pPr>
            <a:endParaRPr lang="en-US" baseline="0" dirty="0" smtClean="0"/>
          </a:p>
          <a:p>
            <a:pPr marL="0" indent="0">
              <a:buNone/>
            </a:pPr>
            <a:r>
              <a:rPr lang="en-US" baseline="0" dirty="0" smtClean="0"/>
              <a:t>More detailed information about these activities is at </a:t>
            </a:r>
            <a:r>
              <a:rPr lang="en-US" b="1" baseline="0" dirty="0" smtClean="0"/>
              <a:t>EXCEL WORKBOOK</a:t>
            </a:r>
            <a:endParaRPr lang="en-US" b="1" dirty="0" smtClean="0"/>
          </a:p>
          <a:p>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17</a:t>
            </a:fld>
            <a:endParaRPr lang="en-US"/>
          </a:p>
        </p:txBody>
      </p:sp>
    </p:spTree>
    <p:extLst>
      <p:ext uri="{BB962C8B-B14F-4D97-AF65-F5344CB8AC3E}">
        <p14:creationId xmlns:p14="http://schemas.microsoft.com/office/powerpoint/2010/main" val="3615797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https://www.surveymonkey.com/s/acnm-2014-strategic-planning-retreat </a:t>
            </a:r>
            <a:endParaRPr lang="en-US"/>
          </a:p>
        </p:txBody>
      </p:sp>
      <p:sp>
        <p:nvSpPr>
          <p:cNvPr id="4" name="Slide Number Placeholder 3"/>
          <p:cNvSpPr>
            <a:spLocks noGrp="1"/>
          </p:cNvSpPr>
          <p:nvPr>
            <p:ph type="sldNum" sz="quarter" idx="10"/>
          </p:nvPr>
        </p:nvSpPr>
        <p:spPr/>
        <p:txBody>
          <a:bodyPr/>
          <a:lstStyle/>
          <a:p>
            <a:fld id="{92613EB8-2B8A-4097-A68F-0C150F45A96D}" type="slidenum">
              <a:rPr lang="en-US" smtClean="0"/>
              <a:t>21</a:t>
            </a:fld>
            <a:endParaRPr lang="en-US"/>
          </a:p>
        </p:txBody>
      </p:sp>
    </p:spTree>
    <p:extLst>
      <p:ext uri="{BB962C8B-B14F-4D97-AF65-F5344CB8AC3E}">
        <p14:creationId xmlns:p14="http://schemas.microsoft.com/office/powerpoint/2010/main" val="168036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conjunction with the mission and vision statements, we</a:t>
            </a:r>
            <a:r>
              <a:rPr lang="en-US" baseline="0" dirty="0" smtClean="0"/>
              <a:t> approved 9 core values.  Each is multifaceted. </a:t>
            </a: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3</a:t>
            </a:fld>
            <a:endParaRPr lang="en-US"/>
          </a:p>
        </p:txBody>
      </p:sp>
    </p:spTree>
    <p:extLst>
      <p:ext uri="{BB962C8B-B14F-4D97-AF65-F5344CB8AC3E}">
        <p14:creationId xmlns:p14="http://schemas.microsoft.com/office/powerpoint/2010/main" val="25937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ACNM last undertook</a:t>
            </a:r>
            <a:r>
              <a:rPr lang="en-US" baseline="0" dirty="0" smtClean="0"/>
              <a:t> a comprehensive strategic planning process in 2008, although we re-evaluate our strategic priorities within our strategic goals every year as part of our annual budgeting process.  New goals have been added to the original 3 approved in 2008 to address “gaps” in ACNM’s strategic goal framework. </a:t>
            </a: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6</a:t>
            </a:fld>
            <a:endParaRPr lang="en-US"/>
          </a:p>
        </p:txBody>
      </p:sp>
    </p:spTree>
    <p:extLst>
      <p:ext uri="{BB962C8B-B14F-4D97-AF65-F5344CB8AC3E}">
        <p14:creationId xmlns:p14="http://schemas.microsoft.com/office/powerpoint/2010/main" val="234891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Strategic activities</a:t>
            </a:r>
            <a:r>
              <a:rPr lang="en-US" baseline="0" dirty="0" smtClean="0"/>
              <a:t>, called “strategic priorities” have been defined every year for the past 3 years to define strategic objectives that focus the financial and human resources of the organization.  The ACNM Board of Directors approved the strategic priorities for 2014 in conjunction with the 2014 budget.   Going forward, we might want to define the Strategic Priorities every other year rather than every year, since much of the strategic work we do is very long-term. </a:t>
            </a:r>
          </a:p>
          <a:p>
            <a:endParaRPr lang="en-US" baseline="0" dirty="0" smtClean="0"/>
          </a:p>
          <a:p>
            <a:r>
              <a:rPr lang="en-US" baseline="0" dirty="0" smtClean="0"/>
              <a:t>Activities currently included in the “core” category include but are not limited to maintaining standards of practice and core competencies, JMWH, Annual Meeting, development of position statements and clinical bulletins, finance and accounting, membership, information technology, research, professional practice support, the Accreditation Commission for Midwifery Education, and other ACNM Division and Committee work. </a:t>
            </a:r>
          </a:p>
          <a:p>
            <a:endParaRPr lang="en-US" baseline="0" dirty="0" smtClean="0"/>
          </a:p>
          <a:p>
            <a:r>
              <a:rPr lang="en-US" baseline="0" dirty="0" smtClean="0"/>
              <a:t>This designation of what is considered “strategic” vs “core” could change under a new strategic planning framework. </a:t>
            </a:r>
            <a:endParaRPr lang="en-US" dirty="0"/>
          </a:p>
        </p:txBody>
      </p:sp>
      <p:sp>
        <p:nvSpPr>
          <p:cNvPr id="4" name="Slide Number Placeholder 3"/>
          <p:cNvSpPr>
            <a:spLocks noGrp="1"/>
          </p:cNvSpPr>
          <p:nvPr>
            <p:ph type="sldNum" sz="quarter" idx="10"/>
          </p:nvPr>
        </p:nvSpPr>
        <p:spPr/>
        <p:txBody>
          <a:bodyPr/>
          <a:lstStyle/>
          <a:p>
            <a:fld id="{CDC29B1C-3F54-4A24-A9FA-C692BA4DE52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 strategic goals has approved</a:t>
            </a:r>
            <a:r>
              <a:rPr lang="en-US" baseline="0" dirty="0" smtClean="0"/>
              <a:t> strategic priorities defined each year.  Staff and volunteer groups then work to define specific objectives and tactics to achieve these objectives that will take place during the year.  </a:t>
            </a:r>
            <a:endParaRPr lang="en-US" dirty="0"/>
          </a:p>
        </p:txBody>
      </p:sp>
      <p:sp>
        <p:nvSpPr>
          <p:cNvPr id="4" name="Slide Number Placeholder 3"/>
          <p:cNvSpPr>
            <a:spLocks noGrp="1"/>
          </p:cNvSpPr>
          <p:nvPr>
            <p:ph type="sldNum" sz="quarter" idx="10"/>
          </p:nvPr>
        </p:nvSpPr>
        <p:spPr/>
        <p:txBody>
          <a:bodyPr/>
          <a:lstStyle/>
          <a:p>
            <a:fld id="{CDC29B1C-3F54-4A24-A9FA-C692BA4DE52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slides provide a quick overview of the Strategic Priorities that were approved by the ACNM Board of Directors for 2014.  More information is available about the objectives and tactics that will be undertaken to support these priorities in the excel workbook, </a:t>
            </a:r>
            <a:r>
              <a:rPr lang="en-US" b="1" baseline="0" dirty="0" smtClean="0">
                <a:solidFill>
                  <a:srgbClr val="FF0000"/>
                </a:solidFill>
              </a:rPr>
              <a:t>NAME, located at </a:t>
            </a:r>
            <a:r>
              <a:rPr lang="en-US" b="1" baseline="0" dirty="0" smtClean="0">
                <a:solidFill>
                  <a:srgbClr val="FF0000"/>
                </a:solidFill>
                <a:sym typeface="Wingdings" panose="05000000000000000000" pitchFamily="2" charset="2"/>
              </a:rPr>
              <a:t>--------------------------</a:t>
            </a:r>
          </a:p>
          <a:p>
            <a:endParaRPr lang="en-US" b="1" baseline="0" dirty="0" smtClean="0">
              <a:solidFill>
                <a:srgbClr val="FF0000"/>
              </a:solidFill>
              <a:sym typeface="Wingdings" panose="05000000000000000000" pitchFamily="2" charset="2"/>
            </a:endParaRPr>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92613EB8-2B8A-4097-A68F-0C150F45A96D}" type="slidenum">
              <a:rPr lang="en-US" smtClean="0"/>
              <a:t>9</a:t>
            </a:fld>
            <a:endParaRPr lang="en-US"/>
          </a:p>
        </p:txBody>
      </p:sp>
    </p:spTree>
    <p:extLst>
      <p:ext uri="{BB962C8B-B14F-4D97-AF65-F5344CB8AC3E}">
        <p14:creationId xmlns:p14="http://schemas.microsoft.com/office/powerpoint/2010/main" val="580048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various projects that we are working on at ACNM are in different stages of development.  Sometimes we would like to rush in with a solution to a problem, but it is usually helpful to take a more methodical approach.</a:t>
            </a:r>
          </a:p>
          <a:p>
            <a:endParaRPr lang="en-US" baseline="0" dirty="0" smtClean="0"/>
          </a:p>
          <a:p>
            <a:r>
              <a:rPr lang="en-US" b="1" baseline="0" dirty="0" smtClean="0"/>
              <a:t>Study Mode should always be the first stage</a:t>
            </a:r>
            <a:r>
              <a:rPr lang="en-US" baseline="0" dirty="0" smtClean="0"/>
              <a:t>.  What is the nature of the problem we are trying to solve and what is the best strategy to solve it?  In Study Mode, we survey the membership, explore best practices of other associations, talk to outside experts, and gather other information necessary to plan our strategy. Study Mode might happen over a few months, or it might take a year or more.  During Study Mode, there should be an assessment to how long the project will take (one year? 5? 10?) and how much it would cost in the 1</a:t>
            </a:r>
            <a:r>
              <a:rPr lang="en-US" baseline="30000" dirty="0" smtClean="0"/>
              <a:t>st</a:t>
            </a:r>
            <a:r>
              <a:rPr lang="en-US" baseline="0" dirty="0" smtClean="0"/>
              <a:t> year and over the lifetime of the project. </a:t>
            </a:r>
          </a:p>
          <a:p>
            <a:endParaRPr lang="en-US" baseline="0" dirty="0" smtClean="0"/>
          </a:p>
          <a:p>
            <a:r>
              <a:rPr lang="en-US" b="1" baseline="0" dirty="0" smtClean="0"/>
              <a:t>Development Stage. </a:t>
            </a:r>
            <a:r>
              <a:rPr lang="en-US" baseline="0" dirty="0" smtClean="0"/>
              <a:t>Once the strategy is defined in the Study Mode, the next step is to develop the tools or resources needed to implement the strategy.  </a:t>
            </a:r>
          </a:p>
          <a:p>
            <a:r>
              <a:rPr lang="en-US" baseline="0" dirty="0" smtClean="0"/>
              <a:t>Metrics must be defined in this stage to allow us to determine whether our work is successful. As the saying goes,  “If you can’t measure it, you can’t manage it!”  Metrics could include reaching 20,000 consumers with information about midwives, or eliminating physician supervision in all US states and territories. </a:t>
            </a:r>
          </a:p>
          <a:p>
            <a:endParaRPr lang="en-US" baseline="0" dirty="0" smtClean="0"/>
          </a:p>
          <a:p>
            <a:r>
              <a:rPr lang="en-US" b="1" baseline="0" dirty="0" smtClean="0"/>
              <a:t>Implementation Stage.  </a:t>
            </a:r>
            <a:r>
              <a:rPr lang="en-US" baseline="0" dirty="0" smtClean="0"/>
              <a:t>Once the resources are developed, the next step is to disseminate and implement them to maximize their impact. </a:t>
            </a:r>
          </a:p>
          <a:p>
            <a:endParaRPr lang="en-US" baseline="0" dirty="0" smtClean="0"/>
          </a:p>
          <a:p>
            <a:r>
              <a:rPr lang="en-US" b="1" baseline="0" dirty="0" smtClean="0"/>
              <a:t>Evaluation Stage.  </a:t>
            </a:r>
            <a:r>
              <a:rPr lang="en-US" baseline="0" dirty="0" smtClean="0"/>
              <a:t>This is where those metrics come in handy!  Use evaluation results to determine when we’ve met our goal, or identifying adjustments to the strategy. </a:t>
            </a: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10</a:t>
            </a:fld>
            <a:endParaRPr lang="en-US"/>
          </a:p>
        </p:txBody>
      </p:sp>
    </p:spTree>
    <p:extLst>
      <p:ext uri="{BB962C8B-B14F-4D97-AF65-F5344CB8AC3E}">
        <p14:creationId xmlns:p14="http://schemas.microsoft.com/office/powerpoint/2010/main" val="2498733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ACNM will continue to expand the Our Moment</a:t>
            </a:r>
            <a:r>
              <a:rPr lang="en-US" baseline="0" dirty="0" smtClean="0"/>
              <a:t> of Truth Campaign to provide information about midwifery care on the national level and by working with state affiliates who wish to implement the campaign on the state level, and conducting a survey of women regarding their access to services under the Affordable Care Act.</a:t>
            </a:r>
          </a:p>
          <a:p>
            <a:endParaRPr lang="en-US" baseline="0" dirty="0" smtClean="0"/>
          </a:p>
          <a:p>
            <a:pPr marL="0" indent="0">
              <a:buNone/>
            </a:pPr>
            <a:endParaRPr lang="en-US" baseline="0" dirty="0" smtClean="0"/>
          </a:p>
          <a:p>
            <a:pPr marL="0" indent="0">
              <a:buNone/>
            </a:pPr>
            <a:r>
              <a:rPr lang="en-US" baseline="0" dirty="0" smtClean="0"/>
              <a:t>More detailed information about these activities is at </a:t>
            </a:r>
            <a:r>
              <a:rPr lang="en-US" b="1" baseline="0" dirty="0" smtClean="0"/>
              <a:t>EXCEL WORKBOOK</a:t>
            </a:r>
            <a:endParaRPr lang="en-US" b="1" dirty="0" smtClean="0"/>
          </a:p>
          <a:p>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11</a:t>
            </a:fld>
            <a:endParaRPr lang="en-US"/>
          </a:p>
        </p:txBody>
      </p:sp>
    </p:spTree>
    <p:extLst>
      <p:ext uri="{BB962C8B-B14F-4D97-AF65-F5344CB8AC3E}">
        <p14:creationId xmlns:p14="http://schemas.microsoft.com/office/powerpoint/2010/main" val="2003260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consumer education is ACNM’s primary focus of our strategic communications, we are continuously developing strategic communications to reach other key audiences. </a:t>
            </a:r>
            <a:endParaRPr lang="en-US" dirty="0"/>
          </a:p>
        </p:txBody>
      </p:sp>
      <p:sp>
        <p:nvSpPr>
          <p:cNvPr id="4" name="Slide Number Placeholder 3"/>
          <p:cNvSpPr>
            <a:spLocks noGrp="1"/>
          </p:cNvSpPr>
          <p:nvPr>
            <p:ph type="sldNum" sz="quarter" idx="10"/>
          </p:nvPr>
        </p:nvSpPr>
        <p:spPr/>
        <p:txBody>
          <a:bodyPr/>
          <a:lstStyle/>
          <a:p>
            <a:fld id="{92613EB8-2B8A-4097-A68F-0C150F45A96D}" type="slidenum">
              <a:rPr lang="en-US" smtClean="0"/>
              <a:t>12</a:t>
            </a:fld>
            <a:endParaRPr lang="en-US"/>
          </a:p>
        </p:txBody>
      </p:sp>
    </p:spTree>
    <p:extLst>
      <p:ext uri="{BB962C8B-B14F-4D97-AF65-F5344CB8AC3E}">
        <p14:creationId xmlns:p14="http://schemas.microsoft.com/office/powerpoint/2010/main" val="406800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2/12/2014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2/12/2014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urveymonkey.com/s/acnm-2014-strategic-planning-retreat%20by%20February%202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3054" y="4624667"/>
            <a:ext cx="5336146" cy="1195509"/>
          </a:xfrm>
        </p:spPr>
        <p:txBody>
          <a:bodyPr>
            <a:normAutofit fontScale="90000"/>
          </a:bodyPr>
          <a:lstStyle/>
          <a:p>
            <a:r>
              <a:rPr lang="en-US" dirty="0" smtClean="0"/>
              <a:t>ACNM 2014 Strategic Priorities</a:t>
            </a:r>
            <a:br>
              <a:rPr lang="en-US" dirty="0" smtClean="0"/>
            </a:br>
            <a:r>
              <a:rPr lang="en-US" dirty="0" smtClean="0"/>
              <a:t/>
            </a:r>
            <a:br>
              <a:rPr lang="en-US" dirty="0" smtClean="0"/>
            </a:br>
            <a:r>
              <a:rPr lang="en-US" dirty="0" smtClean="0"/>
              <a:t>Refreshing our Strategic Plan Framework for 2015 onward</a:t>
            </a:r>
            <a:endParaRPr lang="en-US" dirty="0"/>
          </a:p>
        </p:txBody>
      </p:sp>
    </p:spTree>
    <p:extLst>
      <p:ext uri="{BB962C8B-B14F-4D97-AF65-F5344CB8AC3E}">
        <p14:creationId xmlns:p14="http://schemas.microsoft.com/office/powerpoint/2010/main" val="2525514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ACNM Developmental Phases</a:t>
            </a:r>
            <a:br>
              <a:rPr lang="en-US" dirty="0" smtClean="0"/>
            </a:br>
            <a:r>
              <a:rPr lang="en-US" dirty="0"/>
              <a:t/>
            </a:r>
            <a:br>
              <a:rPr lang="en-US" dirty="0"/>
            </a:b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216508223"/>
              </p:ext>
            </p:extLst>
          </p:nvPr>
        </p:nvGraphicFramePr>
        <p:xfrm>
          <a:off x="960121" y="1371600"/>
          <a:ext cx="6520334"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671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Final Strategic Priorities for 2014: Goal </a:t>
            </a:r>
            <a:r>
              <a:rPr lang="en-US" dirty="0"/>
              <a:t>1: Strategic </a:t>
            </a:r>
            <a:r>
              <a:rPr lang="en-US" dirty="0" smtClean="0"/>
              <a:t>Communications</a:t>
            </a:r>
            <a:br>
              <a:rPr lang="en-US" dirty="0" smtClean="0"/>
            </a:br>
            <a:r>
              <a:rPr lang="en-US" dirty="0" smtClean="0"/>
              <a:t>Our Moment of Truth</a:t>
            </a:r>
            <a:r>
              <a:rPr lang="en-US" b="1" u="sng" dirty="0"/>
              <a:t/>
            </a:r>
            <a:br>
              <a:rPr lang="en-US" b="1" u="sng" dirty="0"/>
            </a:b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653" y="2540995"/>
            <a:ext cx="7143750"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7212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&amp; Advocating</a:t>
            </a:r>
            <a:endParaRPr lang="en-US" dirty="0"/>
          </a:p>
        </p:txBody>
      </p:sp>
      <p:sp>
        <p:nvSpPr>
          <p:cNvPr id="3" name="Content Placeholder 2"/>
          <p:cNvSpPr>
            <a:spLocks noGrp="1"/>
          </p:cNvSpPr>
          <p:nvPr>
            <p:ph idx="1"/>
          </p:nvPr>
        </p:nvSpPr>
        <p:spPr/>
        <p:txBody>
          <a:bodyPr>
            <a:normAutofit/>
          </a:bodyPr>
          <a:lstStyle/>
          <a:p>
            <a:pPr lvl="1"/>
            <a:endParaRPr lang="en-US" dirty="0" smtClean="0"/>
          </a:p>
          <a:p>
            <a:endParaRPr lang="en-US" dirty="0"/>
          </a:p>
        </p:txBody>
      </p:sp>
      <p:graphicFrame>
        <p:nvGraphicFramePr>
          <p:cNvPr id="4" name="Diagram 3"/>
          <p:cNvGraphicFramePr/>
          <p:nvPr>
            <p:extLst>
              <p:ext uri="{D42A27DB-BD31-4B8C-83A1-F6EECF244321}">
                <p14:modId xmlns:p14="http://schemas.microsoft.com/office/powerpoint/2010/main" val="3307003889"/>
              </p:ext>
            </p:extLst>
          </p:nvPr>
        </p:nvGraphicFramePr>
        <p:xfrm>
          <a:off x="616945" y="1366092"/>
          <a:ext cx="7755874" cy="533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135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Final Strategic Priorities for 2014: </a:t>
            </a:r>
            <a:r>
              <a:rPr lang="en-US" sz="3200" dirty="0" smtClean="0"/>
              <a:t>Goal </a:t>
            </a:r>
            <a:r>
              <a:rPr lang="en-US" sz="3200" dirty="0"/>
              <a:t>2: </a:t>
            </a:r>
            <a:r>
              <a:rPr lang="en-US" sz="3200" dirty="0" smtClean="0"/>
              <a:t>Advance CNM/CM Equity/Autonomy</a:t>
            </a:r>
            <a:r>
              <a:rPr lang="en-US" dirty="0" smtClean="0"/>
              <a:t> </a:t>
            </a:r>
            <a:r>
              <a:rPr lang="en-US" dirty="0"/>
              <a:t/>
            </a:r>
            <a:br>
              <a:rPr lang="en-US" dirty="0"/>
            </a:br>
            <a:endParaRPr lang="en-US" dirty="0"/>
          </a:p>
        </p:txBody>
      </p:sp>
      <p:graphicFrame>
        <p:nvGraphicFramePr>
          <p:cNvPr id="4" name="Diagram 3"/>
          <p:cNvGraphicFramePr/>
          <p:nvPr>
            <p:extLst>
              <p:ext uri="{D42A27DB-BD31-4B8C-83A1-F6EECF244321}">
                <p14:modId xmlns:p14="http://schemas.microsoft.com/office/powerpoint/2010/main" val="394923280"/>
              </p:ext>
            </p:extLst>
          </p:nvPr>
        </p:nvGraphicFramePr>
        <p:xfrm>
          <a:off x="246044" y="1576552"/>
          <a:ext cx="8256825" cy="5336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5379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981150"/>
          </a:xfrm>
        </p:spPr>
        <p:txBody>
          <a:bodyPr/>
          <a:lstStyle/>
          <a:p>
            <a:r>
              <a:rPr lang="en-US" sz="3200" dirty="0"/>
              <a:t>Final Strategic Priorities for 2014: </a:t>
            </a:r>
            <a:r>
              <a:rPr lang="en-US" sz="3200" dirty="0" smtClean="0"/>
              <a:t/>
            </a:r>
            <a:br>
              <a:rPr lang="en-US" sz="3200" dirty="0" smtClean="0"/>
            </a:br>
            <a:r>
              <a:rPr lang="en-US" sz="3200" dirty="0" smtClean="0"/>
              <a:t>Goal 3: 1000 new midwives/year</a:t>
            </a:r>
            <a:endParaRPr lang="en-US" sz="3200" dirty="0"/>
          </a:p>
        </p:txBody>
      </p:sp>
      <p:graphicFrame>
        <p:nvGraphicFramePr>
          <p:cNvPr id="5" name="Diagram 4"/>
          <p:cNvGraphicFramePr/>
          <p:nvPr>
            <p:extLst>
              <p:ext uri="{D42A27DB-BD31-4B8C-83A1-F6EECF244321}">
                <p14:modId xmlns:p14="http://schemas.microsoft.com/office/powerpoint/2010/main" val="169657047"/>
              </p:ext>
            </p:extLst>
          </p:nvPr>
        </p:nvGraphicFramePr>
        <p:xfrm>
          <a:off x="246045" y="1806766"/>
          <a:ext cx="7808742" cy="4671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201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Strategic Priorities for 2014: Goal </a:t>
            </a:r>
            <a:r>
              <a:rPr lang="en-US" dirty="0" smtClean="0"/>
              <a:t>4: Quality Care</a:t>
            </a:r>
            <a:endParaRPr lang="en-US" dirty="0"/>
          </a:p>
        </p:txBody>
      </p:sp>
      <p:graphicFrame>
        <p:nvGraphicFramePr>
          <p:cNvPr id="4" name="Diagram 3"/>
          <p:cNvGraphicFramePr/>
          <p:nvPr>
            <p:extLst>
              <p:ext uri="{D42A27DB-BD31-4B8C-83A1-F6EECF244321}">
                <p14:modId xmlns:p14="http://schemas.microsoft.com/office/powerpoint/2010/main" val="1706884773"/>
              </p:ext>
            </p:extLst>
          </p:nvPr>
        </p:nvGraphicFramePr>
        <p:xfrm>
          <a:off x="179614" y="1828799"/>
          <a:ext cx="8572500" cy="4833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54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Final Strategic Priorities for 2014: </a:t>
            </a:r>
            <a:r>
              <a:rPr lang="en-US" sz="2800" dirty="0" smtClean="0"/>
              <a:t/>
            </a:r>
            <a:br>
              <a:rPr lang="en-US" sz="2800" dirty="0" smtClean="0"/>
            </a:br>
            <a:r>
              <a:rPr lang="en-US" sz="2800" dirty="0" smtClean="0"/>
              <a:t>Goal 5: Efficient &amp; Effective Organization</a:t>
            </a:r>
            <a:endParaRPr lang="en-US" sz="2800" dirty="0"/>
          </a:p>
        </p:txBody>
      </p:sp>
      <p:graphicFrame>
        <p:nvGraphicFramePr>
          <p:cNvPr id="4" name="Diagram 3"/>
          <p:cNvGraphicFramePr/>
          <p:nvPr>
            <p:extLst>
              <p:ext uri="{D42A27DB-BD31-4B8C-83A1-F6EECF244321}">
                <p14:modId xmlns:p14="http://schemas.microsoft.com/office/powerpoint/2010/main" val="3545928631"/>
              </p:ext>
            </p:extLst>
          </p:nvPr>
        </p:nvGraphicFramePr>
        <p:xfrm>
          <a:off x="-418641" y="1187669"/>
          <a:ext cx="10035607" cy="5670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2860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Strategic Priorities for 2014: </a:t>
            </a:r>
            <a:br>
              <a:rPr lang="en-US" dirty="0"/>
            </a:br>
            <a:r>
              <a:rPr lang="en-US" dirty="0"/>
              <a:t>Goal </a:t>
            </a:r>
            <a:r>
              <a:rPr lang="en-US" dirty="0" smtClean="0"/>
              <a:t>6: Global Health</a:t>
            </a:r>
            <a:endParaRPr lang="en-US" dirty="0"/>
          </a:p>
        </p:txBody>
      </p:sp>
      <p:sp>
        <p:nvSpPr>
          <p:cNvPr id="3" name="Content Placeholder 2"/>
          <p:cNvSpPr>
            <a:spLocks noGrp="1"/>
          </p:cNvSpPr>
          <p:nvPr>
            <p:ph idx="1"/>
          </p:nvPr>
        </p:nvSpPr>
        <p:spPr>
          <a:xfrm>
            <a:off x="498475" y="1981200"/>
            <a:ext cx="4778606" cy="4144963"/>
          </a:xfrm>
        </p:spPr>
        <p:txBody>
          <a:bodyPr/>
          <a:lstStyle/>
          <a:p>
            <a:r>
              <a:rPr lang="en-US" dirty="0" smtClean="0"/>
              <a:t>Contribute </a:t>
            </a:r>
            <a:r>
              <a:rPr lang="en-US" dirty="0"/>
              <a:t>to reductions in infant mortality and improvements in global maternal health</a:t>
            </a:r>
          </a:p>
          <a:p>
            <a:endParaRPr lang="en-US" dirty="0"/>
          </a:p>
        </p:txBody>
      </p:sp>
      <p:pic>
        <p:nvPicPr>
          <p:cNvPr id="1028" name="Picture 4" descr="H:\ACNMDocs\Communications\Global Health\Briefing 6.17.13 Photo 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65636" y="1981200"/>
            <a:ext cx="2789151" cy="419191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137" y="3834846"/>
            <a:ext cx="41148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0722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the Future</a:t>
            </a:r>
            <a:endParaRPr lang="en-US" dirty="0"/>
          </a:p>
        </p:txBody>
      </p:sp>
      <p:sp>
        <p:nvSpPr>
          <p:cNvPr id="3" name="Content Placeholder 2"/>
          <p:cNvSpPr>
            <a:spLocks noGrp="1"/>
          </p:cNvSpPr>
          <p:nvPr>
            <p:ph idx="1"/>
          </p:nvPr>
        </p:nvSpPr>
        <p:spPr/>
        <p:txBody>
          <a:bodyPr>
            <a:noAutofit/>
          </a:bodyPr>
          <a:lstStyle/>
          <a:p>
            <a:r>
              <a:rPr lang="en-US" sz="2400" dirty="0" smtClean="0"/>
              <a:t>ACNM’s strategic goal framework are ready for a refresh!</a:t>
            </a:r>
          </a:p>
          <a:p>
            <a:r>
              <a:rPr lang="en-US" sz="2400" dirty="0" smtClean="0"/>
              <a:t>It’s time to ask:  </a:t>
            </a:r>
          </a:p>
          <a:p>
            <a:pPr lvl="1"/>
            <a:r>
              <a:rPr lang="en-US" sz="2200" dirty="0"/>
              <a:t>Are we doing the work that our members value?</a:t>
            </a:r>
          </a:p>
          <a:p>
            <a:pPr lvl="1"/>
            <a:r>
              <a:rPr lang="en-US" sz="2200" dirty="0" smtClean="0"/>
              <a:t>Are we doing the work that will best advance our profession and our members?</a:t>
            </a:r>
          </a:p>
          <a:p>
            <a:pPr lvl="1"/>
            <a:r>
              <a:rPr lang="en-US" sz="2200" dirty="0" smtClean="0"/>
              <a:t>What should our major areas of focus be in the coming years?</a:t>
            </a:r>
          </a:p>
        </p:txBody>
      </p:sp>
    </p:spTree>
    <p:extLst>
      <p:ext uri="{BB962C8B-B14F-4D97-AF65-F5344CB8AC3E}">
        <p14:creationId xmlns:p14="http://schemas.microsoft.com/office/powerpoint/2010/main" val="574973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for 2015 &amp; Beyond: </a:t>
            </a:r>
            <a:br>
              <a:rPr lang="en-US" dirty="0"/>
            </a:br>
            <a:r>
              <a:rPr lang="en-US" dirty="0"/>
              <a:t>Key Steps in the Process</a:t>
            </a:r>
          </a:p>
        </p:txBody>
      </p:sp>
      <p:sp>
        <p:nvSpPr>
          <p:cNvPr id="3" name="Content Placeholder 2"/>
          <p:cNvSpPr>
            <a:spLocks noGrp="1"/>
          </p:cNvSpPr>
          <p:nvPr>
            <p:ph idx="1"/>
          </p:nvPr>
        </p:nvSpPr>
        <p:spPr>
          <a:xfrm>
            <a:off x="498474" y="2177142"/>
            <a:ext cx="7556313" cy="4370615"/>
          </a:xfrm>
        </p:spPr>
        <p:txBody>
          <a:bodyPr/>
          <a:lstStyle/>
          <a:p>
            <a:r>
              <a:rPr lang="en-US" b="1" u="sng" dirty="0" smtClean="0"/>
              <a:t>December 2013:  </a:t>
            </a:r>
            <a:r>
              <a:rPr lang="en-US" dirty="0" smtClean="0"/>
              <a:t>Comprehensive survey of current members and survey of recently lapsed members.  Key questions included:</a:t>
            </a:r>
          </a:p>
          <a:p>
            <a:pPr lvl="1"/>
            <a:r>
              <a:rPr lang="en-US" sz="2000" dirty="0" smtClean="0"/>
              <a:t>The </a:t>
            </a:r>
            <a:r>
              <a:rPr lang="en-US" sz="2000" b="1" dirty="0" smtClean="0"/>
              <a:t>value </a:t>
            </a:r>
            <a:r>
              <a:rPr lang="en-US" sz="2000" b="1" dirty="0"/>
              <a:t>on various </a:t>
            </a:r>
            <a:r>
              <a:rPr lang="en-US" sz="2000" b="1" dirty="0" smtClean="0"/>
              <a:t>programs, services </a:t>
            </a:r>
            <a:r>
              <a:rPr lang="en-US" sz="2000" b="1" dirty="0"/>
              <a:t>and benefits of ACNM</a:t>
            </a:r>
            <a:endParaRPr lang="en-US" sz="2000" dirty="0" smtClean="0"/>
          </a:p>
          <a:p>
            <a:pPr lvl="1"/>
            <a:r>
              <a:rPr lang="en-US" sz="2000" dirty="0" smtClean="0"/>
              <a:t>The </a:t>
            </a:r>
            <a:r>
              <a:rPr lang="en-US" sz="2000" b="1" dirty="0" smtClean="0"/>
              <a:t>importance </a:t>
            </a:r>
            <a:r>
              <a:rPr lang="en-US" sz="2000" b="1" dirty="0"/>
              <a:t>of various </a:t>
            </a:r>
            <a:r>
              <a:rPr lang="en-US" sz="2000" b="1" dirty="0" smtClean="0"/>
              <a:t>programs</a:t>
            </a:r>
            <a:r>
              <a:rPr lang="en-US" sz="2000" b="1" dirty="0"/>
              <a:t>, services and benefits </a:t>
            </a:r>
            <a:r>
              <a:rPr lang="en-US" sz="2000" dirty="0" smtClean="0"/>
              <a:t>in </a:t>
            </a:r>
            <a:r>
              <a:rPr lang="en-US" sz="2000" dirty="0"/>
              <a:t>the decision to </a:t>
            </a:r>
            <a:r>
              <a:rPr lang="en-US" sz="2000" dirty="0" smtClean="0"/>
              <a:t>be a member of ACNM</a:t>
            </a:r>
            <a:r>
              <a:rPr lang="en-US" sz="2000" dirty="0"/>
              <a:t>. </a:t>
            </a:r>
            <a:endParaRPr lang="en-US" sz="2000" dirty="0" smtClean="0"/>
          </a:p>
          <a:p>
            <a:pPr lvl="1"/>
            <a:r>
              <a:rPr lang="en-US" sz="2000" dirty="0" smtClean="0"/>
              <a:t>The greatest challenges facing the profession</a:t>
            </a:r>
          </a:p>
          <a:p>
            <a:pPr lvl="1"/>
            <a:r>
              <a:rPr lang="en-US" sz="2000" dirty="0" smtClean="0"/>
              <a:t>The greatest challenges facing members as individual midwives</a:t>
            </a:r>
          </a:p>
          <a:p>
            <a:pPr lvl="1"/>
            <a:r>
              <a:rPr lang="en-US" sz="2000" dirty="0" smtClean="0"/>
              <a:t>ACNM’s performance on various </a:t>
            </a:r>
            <a:r>
              <a:rPr lang="en-US" sz="2000" b="1" dirty="0"/>
              <a:t>programs, services and benefits </a:t>
            </a:r>
            <a:endParaRPr lang="en-US" sz="2000" dirty="0" smtClean="0"/>
          </a:p>
          <a:p>
            <a:pPr lvl="1"/>
            <a:endParaRPr lang="en-US" dirty="0"/>
          </a:p>
        </p:txBody>
      </p:sp>
    </p:spTree>
    <p:extLst>
      <p:ext uri="{BB962C8B-B14F-4D97-AF65-F5344CB8AC3E}">
        <p14:creationId xmlns:p14="http://schemas.microsoft.com/office/powerpoint/2010/main" val="193431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ACNM’s Vision and Mission</a:t>
            </a:r>
            <a:endParaRPr lang="en-US" dirty="0"/>
          </a:p>
        </p:txBody>
      </p:sp>
      <p:sp>
        <p:nvSpPr>
          <p:cNvPr id="3" name="Content Placeholder 2"/>
          <p:cNvSpPr>
            <a:spLocks noGrp="1"/>
          </p:cNvSpPr>
          <p:nvPr>
            <p:ph idx="1"/>
          </p:nvPr>
        </p:nvSpPr>
        <p:spPr>
          <a:xfrm>
            <a:off x="498474" y="1981201"/>
            <a:ext cx="7556313" cy="3799114"/>
          </a:xfrm>
        </p:spPr>
        <p:txBody>
          <a:bodyPr>
            <a:noAutofit/>
          </a:bodyPr>
          <a:lstStyle/>
          <a:p>
            <a:r>
              <a:rPr lang="en-US" b="1" u="sng" dirty="0"/>
              <a:t>Vision</a:t>
            </a:r>
            <a:r>
              <a:rPr lang="en-US" b="1" dirty="0"/>
              <a:t>: </a:t>
            </a:r>
            <a:r>
              <a:rPr lang="en-US" dirty="0"/>
              <a:t>Advancing the health and well-being of women and newborns by setting the standard for midwifery excellence</a:t>
            </a:r>
            <a:r>
              <a:rPr lang="en-US" dirty="0" smtClean="0"/>
              <a:t>.</a:t>
            </a:r>
          </a:p>
          <a:p>
            <a:pPr marL="0" indent="0">
              <a:buNone/>
            </a:pPr>
            <a:endParaRPr lang="en-US" dirty="0"/>
          </a:p>
          <a:p>
            <a:r>
              <a:rPr lang="en-US" b="1" u="sng" dirty="0"/>
              <a:t>Mission</a:t>
            </a:r>
            <a:r>
              <a:rPr lang="en-US" b="1" dirty="0"/>
              <a:t>: </a:t>
            </a:r>
            <a:r>
              <a:rPr lang="en-US" dirty="0"/>
              <a:t>ACNM works to establish midwifery as the standard of care for women. We lead the profession through education, clinical practice, research, and advocacy. </a:t>
            </a:r>
          </a:p>
          <a:p>
            <a:pPr marL="0" indent="0">
              <a:buNone/>
            </a:pPr>
            <a:endParaRPr lang="en-US" sz="2400" dirty="0" smtClean="0"/>
          </a:p>
          <a:p>
            <a:pPr marL="0" indent="0">
              <a:buNone/>
            </a:pPr>
            <a:endParaRPr lang="en-US" sz="2400" dirty="0" smtClean="0"/>
          </a:p>
          <a:p>
            <a:pPr marL="0" indent="0">
              <a:buNone/>
            </a:pPr>
            <a:r>
              <a:rPr lang="en-US" sz="2400" dirty="0" smtClean="0"/>
              <a:t>Approved by ACNM Board of Directors in 2012</a:t>
            </a:r>
            <a:endParaRPr lang="en-US" sz="2400" dirty="0"/>
          </a:p>
        </p:txBody>
      </p:sp>
    </p:spTree>
    <p:extLst>
      <p:ext uri="{BB962C8B-B14F-4D97-AF65-F5344CB8AC3E}">
        <p14:creationId xmlns:p14="http://schemas.microsoft.com/office/powerpoint/2010/main" val="286929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2015 </a:t>
            </a:r>
            <a:r>
              <a:rPr lang="en-US" dirty="0"/>
              <a:t>&amp; Beyond: </a:t>
            </a:r>
            <a:br>
              <a:rPr lang="en-US" dirty="0"/>
            </a:br>
            <a:r>
              <a:rPr lang="en-US" dirty="0" smtClean="0"/>
              <a:t>Key Steps </a:t>
            </a:r>
            <a:r>
              <a:rPr lang="en-US" dirty="0"/>
              <a:t>in the Process</a:t>
            </a:r>
          </a:p>
        </p:txBody>
      </p:sp>
      <p:sp>
        <p:nvSpPr>
          <p:cNvPr id="3" name="Content Placeholder 2"/>
          <p:cNvSpPr>
            <a:spLocks noGrp="1"/>
          </p:cNvSpPr>
          <p:nvPr>
            <p:ph idx="1"/>
          </p:nvPr>
        </p:nvSpPr>
        <p:spPr/>
        <p:txBody>
          <a:bodyPr>
            <a:normAutofit lnSpcReduction="10000"/>
          </a:bodyPr>
          <a:lstStyle/>
          <a:p>
            <a:r>
              <a:rPr lang="en-US" b="1" u="sng" dirty="0" smtClean="0"/>
              <a:t>March 7, 2014</a:t>
            </a:r>
            <a:r>
              <a:rPr lang="en-US" dirty="0" smtClean="0"/>
              <a:t>:  Strategic Planning Retreat held in conjunction with ACNM Board of Directors Meeting</a:t>
            </a:r>
          </a:p>
          <a:p>
            <a:pPr lvl="1"/>
            <a:r>
              <a:rPr lang="en-US" dirty="0" smtClean="0"/>
              <a:t>Review of Member Survey and Lapsed Member Survey Data</a:t>
            </a:r>
          </a:p>
          <a:p>
            <a:pPr lvl="1"/>
            <a:r>
              <a:rPr lang="en-US" dirty="0" smtClean="0"/>
              <a:t> Initial review  and revision of strategic goals structure</a:t>
            </a:r>
          </a:p>
          <a:p>
            <a:r>
              <a:rPr lang="en-US" b="1" u="sng" dirty="0" smtClean="0"/>
              <a:t>May 14, 2014</a:t>
            </a:r>
            <a:r>
              <a:rPr lang="en-US" dirty="0" smtClean="0"/>
              <a:t>:  Leadership Breakfast at ACNM 59</a:t>
            </a:r>
            <a:r>
              <a:rPr lang="en-US" baseline="30000" dirty="0" smtClean="0"/>
              <a:t>th</a:t>
            </a:r>
            <a:r>
              <a:rPr lang="en-US" dirty="0" smtClean="0"/>
              <a:t> Annual Meeting </a:t>
            </a:r>
          </a:p>
          <a:p>
            <a:pPr lvl="1"/>
            <a:r>
              <a:rPr lang="en-US" dirty="0" smtClean="0"/>
              <a:t>Review and discussion of proposed revision of strategic goals structure</a:t>
            </a:r>
          </a:p>
          <a:p>
            <a:r>
              <a:rPr lang="en-US" b="1" u="sng" dirty="0" smtClean="0"/>
              <a:t>September 2014 :</a:t>
            </a:r>
            <a:r>
              <a:rPr lang="en-US" b="1" dirty="0" smtClean="0"/>
              <a:t>  </a:t>
            </a:r>
            <a:r>
              <a:rPr lang="en-US" dirty="0" smtClean="0"/>
              <a:t>ACNM Board of Directors Meeting</a:t>
            </a:r>
          </a:p>
          <a:p>
            <a:pPr lvl="1"/>
            <a:r>
              <a:rPr lang="en-US" dirty="0" smtClean="0"/>
              <a:t>Finalize new strategic goals structure</a:t>
            </a:r>
          </a:p>
          <a:p>
            <a:pPr lvl="1"/>
            <a:r>
              <a:rPr lang="en-US" dirty="0" smtClean="0"/>
              <a:t>Incorporate into 2015 budgeting process</a:t>
            </a:r>
          </a:p>
          <a:p>
            <a:pPr lvl="1"/>
            <a:endParaRPr lang="en-US" dirty="0"/>
          </a:p>
        </p:txBody>
      </p:sp>
    </p:spTree>
    <p:extLst>
      <p:ext uri="{BB962C8B-B14F-4D97-AF65-F5344CB8AC3E}">
        <p14:creationId xmlns:p14="http://schemas.microsoft.com/office/powerpoint/2010/main" val="179136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a:xfrm>
            <a:off x="498474" y="1285406"/>
            <a:ext cx="7556313" cy="4882243"/>
          </a:xfrm>
        </p:spPr>
        <p:txBody>
          <a:bodyPr>
            <a:noAutofit/>
          </a:bodyPr>
          <a:lstStyle/>
          <a:p>
            <a:r>
              <a:rPr lang="en-US" sz="1800" dirty="0" smtClean="0"/>
              <a:t>How does your work in the ACNM national or affiliate organization fit within ACNM’s strategic goals?</a:t>
            </a:r>
          </a:p>
          <a:p>
            <a:r>
              <a:rPr lang="en-US" sz="1800" dirty="0" smtClean="0"/>
              <a:t>Are you interested in getting involved in any of the projects listed? </a:t>
            </a:r>
          </a:p>
          <a:p>
            <a:r>
              <a:rPr lang="en-US" sz="1800" dirty="0" smtClean="0"/>
              <a:t>What SHOULD ACNM’s goals be going forward toward 2020?</a:t>
            </a:r>
          </a:p>
          <a:p>
            <a:r>
              <a:rPr lang="en-US" sz="1800" dirty="0" smtClean="0"/>
              <a:t>What is the most important work that ACNM should do?</a:t>
            </a:r>
          </a:p>
          <a:p>
            <a:r>
              <a:rPr lang="en-US" sz="1800" dirty="0" smtClean="0"/>
              <a:t>What work should ACNM STOP doing? </a:t>
            </a:r>
          </a:p>
          <a:p>
            <a:r>
              <a:rPr lang="en-US" sz="1800" dirty="0" smtClean="0"/>
              <a:t>How can the work of ACNM Divisions, Committees, etc. best support the strategic plan? </a:t>
            </a:r>
            <a:endParaRPr lang="en-US" sz="1800" dirty="0"/>
          </a:p>
          <a:p>
            <a:r>
              <a:rPr lang="en-US" sz="1800" dirty="0" smtClean="0"/>
              <a:t>Take </a:t>
            </a:r>
            <a:r>
              <a:rPr lang="en-US" sz="1800" dirty="0" smtClean="0"/>
              <a:t>our quick Survey Monkey </a:t>
            </a:r>
            <a:r>
              <a:rPr lang="en-US" sz="1800" dirty="0" smtClean="0"/>
              <a:t>by February 27, 2014 at </a:t>
            </a:r>
            <a:r>
              <a:rPr lang="en-US" sz="1800" dirty="0">
                <a:hlinkClick r:id="rId3"/>
              </a:rPr>
              <a:t>https://</a:t>
            </a:r>
            <a:r>
              <a:rPr lang="en-US" sz="1800" dirty="0" smtClean="0">
                <a:hlinkClick r:id="rId3"/>
              </a:rPr>
              <a:t>www.surveymonkey.com/s/acnm-2014-strategic-planning-retreat </a:t>
            </a:r>
            <a:endParaRPr lang="en-US" sz="1800" dirty="0" smtClean="0"/>
          </a:p>
          <a:p>
            <a:r>
              <a:rPr lang="en-US" sz="1800" b="1" u="sng" dirty="0" smtClean="0"/>
              <a:t>Thank you </a:t>
            </a:r>
            <a:r>
              <a:rPr lang="en-US" sz="1800" b="1" u="sng" dirty="0" smtClean="0"/>
              <a:t>for your input! </a:t>
            </a:r>
            <a:endParaRPr lang="en-US" sz="1800" b="1" u="sng" dirty="0"/>
          </a:p>
        </p:txBody>
      </p:sp>
    </p:spTree>
    <p:extLst>
      <p:ext uri="{BB962C8B-B14F-4D97-AF65-F5344CB8AC3E}">
        <p14:creationId xmlns:p14="http://schemas.microsoft.com/office/powerpoint/2010/main" val="178445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ACNM Core Values </a:t>
            </a:r>
            <a:br>
              <a:rPr lang="en-US" dirty="0" smtClean="0"/>
            </a:br>
            <a:r>
              <a:rPr lang="en-US" dirty="0" smtClean="0"/>
              <a:t>(Approved 2012)</a:t>
            </a:r>
            <a:endParaRPr lang="en-US" dirty="0"/>
          </a:p>
        </p:txBody>
      </p:sp>
      <p:sp>
        <p:nvSpPr>
          <p:cNvPr id="3" name="Content Placeholder 2"/>
          <p:cNvSpPr>
            <a:spLocks noGrp="1"/>
          </p:cNvSpPr>
          <p:nvPr>
            <p:ph idx="1"/>
          </p:nvPr>
        </p:nvSpPr>
        <p:spPr>
          <a:xfrm>
            <a:off x="498474" y="1783080"/>
            <a:ext cx="7556313" cy="4525963"/>
          </a:xfrm>
        </p:spPr>
        <p:txBody>
          <a:bodyPr>
            <a:noAutofit/>
          </a:bodyPr>
          <a:lstStyle/>
          <a:p>
            <a:r>
              <a:rPr lang="en-US" sz="1600" b="1" dirty="0" smtClean="0"/>
              <a:t>Excellence</a:t>
            </a:r>
            <a:r>
              <a:rPr lang="en-US" sz="1600" dirty="0"/>
              <a:t>: ACNM values excellence in midwifery education, clinical practice, and research. We are committed to upholding the highest clinical and ethical standards, professional responsibility, accountability, and integrity.</a:t>
            </a:r>
          </a:p>
          <a:p>
            <a:r>
              <a:rPr lang="en-US" sz="1600" b="1" dirty="0"/>
              <a:t>Evidence-Based Care: </a:t>
            </a:r>
            <a:r>
              <a:rPr lang="en-US" sz="1600" dirty="0"/>
              <a:t>ACNM evaluates, publishes, and showcases scientific evidence to improve professional practice. We are committed to upholding the most rigorous clinical practice standards in the midwifery profession and applying this knowledge and clinical expertise to help women make the best health decisions. We strongly support the use of quality measurement to improve care.</a:t>
            </a:r>
          </a:p>
          <a:p>
            <a:r>
              <a:rPr lang="en-US" sz="1600" b="1" dirty="0"/>
              <a:t>Formal Education: </a:t>
            </a:r>
            <a:r>
              <a:rPr lang="en-US" sz="1600" dirty="0"/>
              <a:t>ACNM promotes certification of midwives based on completion of nationally recognized, accredited midwifery education programs in accordance with the International Confederation of Midwives global standards for education. We support interprofessional education of midwives with other health professionals to improve maternity care and women’s health services</a:t>
            </a:r>
            <a:r>
              <a:rPr lang="en-US" sz="1600" dirty="0" smtClean="0"/>
              <a:t>.</a:t>
            </a:r>
            <a:endParaRPr lang="en-US" sz="700" dirty="0"/>
          </a:p>
          <a:p>
            <a:endParaRPr lang="en-US" sz="600" dirty="0"/>
          </a:p>
        </p:txBody>
      </p:sp>
    </p:spTree>
    <p:extLst>
      <p:ext uri="{BB962C8B-B14F-4D97-AF65-F5344CB8AC3E}">
        <p14:creationId xmlns:p14="http://schemas.microsoft.com/office/powerpoint/2010/main" val="217611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ACNM Core Values </a:t>
            </a:r>
            <a:br>
              <a:rPr lang="en-US" dirty="0"/>
            </a:br>
            <a:r>
              <a:rPr lang="en-US" dirty="0"/>
              <a:t>(Approved </a:t>
            </a:r>
            <a:r>
              <a:rPr lang="en-US" dirty="0" smtClean="0"/>
              <a:t>2012)</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Inclusiveness</a:t>
            </a:r>
            <a:br>
              <a:rPr lang="en-US" b="1" dirty="0"/>
            </a:br>
            <a:r>
              <a:rPr lang="en-US" dirty="0"/>
              <a:t>ACNM celebrates and supports a diverse midwifery profession. ACNM embraces those prepared dually in nursing and midwifery and those prepared directly in midwifery.</a:t>
            </a:r>
          </a:p>
          <a:p>
            <a:r>
              <a:rPr lang="en-US" b="1" dirty="0"/>
              <a:t>Woman-Centered Care</a:t>
            </a:r>
            <a:br>
              <a:rPr lang="en-US" b="1" dirty="0"/>
            </a:br>
            <a:r>
              <a:rPr lang="en-US" dirty="0"/>
              <a:t>The woman is at the core of our practice. ACNM and its members respect a woman’s lifecycle events. We approach life events, such as puberty, birth, and menopause, as physiologic transitions that are best supported by education and midwifery expertise.</a:t>
            </a:r>
          </a:p>
          <a:p>
            <a:r>
              <a:rPr lang="en-US" b="1" dirty="0"/>
              <a:t>Primary Care</a:t>
            </a:r>
            <a:br>
              <a:rPr lang="en-US" b="1" dirty="0"/>
            </a:br>
            <a:r>
              <a:rPr lang="en-US" dirty="0"/>
              <a:t>ACNM members provide primary and maternity care services to help women of all ages and their newborns attain, regain, and maintain health. We emphasize health promotion and education, disease prevention, and informed decision-making.</a:t>
            </a:r>
          </a:p>
        </p:txBody>
      </p:sp>
    </p:spTree>
    <p:extLst>
      <p:ext uri="{BB962C8B-B14F-4D97-AF65-F5344CB8AC3E}">
        <p14:creationId xmlns:p14="http://schemas.microsoft.com/office/powerpoint/2010/main" val="125682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ACNM Core Values </a:t>
            </a:r>
            <a:br>
              <a:rPr lang="en-US" dirty="0"/>
            </a:br>
            <a:r>
              <a:rPr lang="en-US" dirty="0"/>
              <a:t>(Approved </a:t>
            </a:r>
            <a:r>
              <a:rPr lang="en-US" dirty="0" smtClean="0"/>
              <a:t>2012)</a:t>
            </a:r>
            <a:endParaRPr lang="en-US" dirty="0"/>
          </a:p>
        </p:txBody>
      </p:sp>
      <p:sp>
        <p:nvSpPr>
          <p:cNvPr id="3" name="Content Placeholder 2"/>
          <p:cNvSpPr>
            <a:spLocks noGrp="1"/>
          </p:cNvSpPr>
          <p:nvPr>
            <p:ph idx="1"/>
          </p:nvPr>
        </p:nvSpPr>
        <p:spPr>
          <a:xfrm>
            <a:off x="498474" y="1981200"/>
            <a:ext cx="7556313" cy="4511040"/>
          </a:xfrm>
        </p:spPr>
        <p:txBody>
          <a:bodyPr>
            <a:normAutofit fontScale="77500" lnSpcReduction="20000"/>
          </a:bodyPr>
          <a:lstStyle/>
          <a:p>
            <a:r>
              <a:rPr lang="en-US" b="1" dirty="0"/>
              <a:t>Partnership</a:t>
            </a:r>
            <a:br>
              <a:rPr lang="en-US" b="1" dirty="0"/>
            </a:br>
            <a:r>
              <a:rPr lang="en-US" dirty="0"/>
              <a:t>Our members build partnerships with women and their families by listening and providing information, guidance, and counseling in a shared decision-making process. We partner with other members of the health care team through collaboration and referral to provide optimal care and to advance the integration of midwifery care into the health care system.</a:t>
            </a:r>
          </a:p>
          <a:p>
            <a:r>
              <a:rPr lang="en-US" b="1" dirty="0"/>
              <a:t>Advocacy</a:t>
            </a:r>
            <a:br>
              <a:rPr lang="en-US" b="1" dirty="0"/>
            </a:br>
            <a:r>
              <a:rPr lang="en-US" dirty="0"/>
              <a:t>ACNM amplifies women’s voices on health issues. We advocate on behalf of women and families, our members, and the midwifery profession to eliminate health disparities and increase access to evidence-based, quality care. This includes the promotion of standards for entry to practice and continuing competency; funding for education and reimbursement for services; and increasing the visibility and recognition of the value of midwifery care.</a:t>
            </a:r>
          </a:p>
          <a:p>
            <a:r>
              <a:rPr lang="en-US" b="1" dirty="0"/>
              <a:t>Global Outreach</a:t>
            </a:r>
            <a:br>
              <a:rPr lang="en-US" b="1" dirty="0"/>
            </a:br>
            <a:r>
              <a:rPr lang="en-US" dirty="0"/>
              <a:t>ACNM promotes the profession of midwifery globally. We foster quality and innovation in midwifery education and support the strengthening of the profession worldwide through education, regulation, and association-building as keys to improving maternal and newborn health.</a:t>
            </a:r>
          </a:p>
          <a:p>
            <a:endParaRPr lang="en-US" dirty="0"/>
          </a:p>
        </p:txBody>
      </p:sp>
    </p:spTree>
    <p:extLst>
      <p:ext uri="{BB962C8B-B14F-4D97-AF65-F5344CB8AC3E}">
        <p14:creationId xmlns:p14="http://schemas.microsoft.com/office/powerpoint/2010/main" val="413260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19492"/>
          </a:xfrm>
        </p:spPr>
        <p:txBody>
          <a:bodyPr/>
          <a:lstStyle/>
          <a:p>
            <a:r>
              <a:rPr lang="en-US" dirty="0" smtClean="0"/>
              <a:t>ACNM’s Current Strategic Goals </a:t>
            </a:r>
            <a:br>
              <a:rPr lang="en-US" dirty="0" smtClean="0"/>
            </a:br>
            <a:endParaRPr lang="en-US" dirty="0"/>
          </a:p>
        </p:txBody>
      </p:sp>
      <p:sp>
        <p:nvSpPr>
          <p:cNvPr id="3" name="Content Placeholder 2"/>
          <p:cNvSpPr>
            <a:spLocks noGrp="1"/>
          </p:cNvSpPr>
          <p:nvPr>
            <p:ph idx="1"/>
          </p:nvPr>
        </p:nvSpPr>
        <p:spPr>
          <a:xfrm>
            <a:off x="498474" y="1931441"/>
            <a:ext cx="8078856" cy="4660920"/>
          </a:xfrm>
        </p:spPr>
        <p:txBody>
          <a:bodyPr>
            <a:normAutofit fontScale="92500" lnSpcReduction="10000"/>
          </a:bodyPr>
          <a:lstStyle/>
          <a:p>
            <a:pPr marL="457200" indent="-457200">
              <a:buFont typeface="+mj-lt"/>
              <a:buAutoNum type="arabicPeriod"/>
            </a:pPr>
            <a:r>
              <a:rPr lang="en-US" dirty="0" smtClean="0"/>
              <a:t>Create </a:t>
            </a:r>
            <a:r>
              <a:rPr lang="en-US" dirty="0"/>
              <a:t>strategic communication detailing the value of midwifery care in the United States by 2010. </a:t>
            </a:r>
            <a:r>
              <a:rPr lang="en-US" dirty="0" smtClean="0"/>
              <a:t>  </a:t>
            </a:r>
            <a:r>
              <a:rPr lang="en-US" i="1" dirty="0" smtClean="0"/>
              <a:t>(2008)</a:t>
            </a:r>
            <a:endParaRPr lang="en-US" i="1" dirty="0">
              <a:solidFill>
                <a:schemeClr val="accent1"/>
              </a:solidFill>
            </a:endParaRPr>
          </a:p>
          <a:p>
            <a:pPr marL="457200" indent="-457200">
              <a:buFont typeface="+mj-lt"/>
              <a:buAutoNum type="arabicPeriod"/>
            </a:pPr>
            <a:r>
              <a:rPr lang="en-US" dirty="0" smtClean="0"/>
              <a:t>Achieve </a:t>
            </a:r>
            <a:r>
              <a:rPr lang="en-US" dirty="0"/>
              <a:t>full autonomy in practice and equitable reimbursement by 2015. </a:t>
            </a:r>
            <a:r>
              <a:rPr lang="en-US" dirty="0" smtClean="0"/>
              <a:t> </a:t>
            </a:r>
            <a:r>
              <a:rPr lang="en-US" i="1" dirty="0" smtClean="0"/>
              <a:t>(2008)</a:t>
            </a:r>
            <a:endParaRPr lang="en-US" i="1" dirty="0" smtClean="0">
              <a:solidFill>
                <a:schemeClr val="accent1"/>
              </a:solidFill>
            </a:endParaRPr>
          </a:p>
          <a:p>
            <a:pPr marL="457200" indent="-457200">
              <a:buFont typeface="+mj-lt"/>
              <a:buAutoNum type="arabicPeriod"/>
            </a:pPr>
            <a:r>
              <a:rPr lang="en-US" dirty="0" smtClean="0"/>
              <a:t>1000 </a:t>
            </a:r>
            <a:r>
              <a:rPr lang="en-US" dirty="0"/>
              <a:t>newly certified </a:t>
            </a:r>
            <a:r>
              <a:rPr lang="en-US" dirty="0" smtClean="0"/>
              <a:t>CNMs/CMs/year </a:t>
            </a:r>
            <a:r>
              <a:rPr lang="en-US" dirty="0"/>
              <a:t>by 2015</a:t>
            </a:r>
            <a:r>
              <a:rPr lang="en-US" dirty="0" smtClean="0"/>
              <a:t>.</a:t>
            </a:r>
            <a:r>
              <a:rPr lang="en-US" dirty="0">
                <a:solidFill>
                  <a:schemeClr val="accent1"/>
                </a:solidFill>
              </a:rPr>
              <a:t> </a:t>
            </a:r>
            <a:r>
              <a:rPr lang="en-US" dirty="0" smtClean="0">
                <a:solidFill>
                  <a:schemeClr val="accent1"/>
                </a:solidFill>
              </a:rPr>
              <a:t>  </a:t>
            </a:r>
            <a:r>
              <a:rPr lang="en-US" i="1" dirty="0" smtClean="0"/>
              <a:t>(2008)</a:t>
            </a:r>
            <a:endParaRPr lang="en-US" i="1" dirty="0"/>
          </a:p>
          <a:p>
            <a:pPr marL="457200" indent="-457200">
              <a:buFont typeface="+mj-lt"/>
              <a:buAutoNum type="arabicPeriod"/>
            </a:pPr>
            <a:r>
              <a:rPr lang="en-US" dirty="0"/>
              <a:t>Support the provision of high-quality maternity care and women’s health services by CNMs and CMs as reflected in the ACNM mission statement. </a:t>
            </a:r>
            <a:r>
              <a:rPr lang="en-US" dirty="0" smtClean="0"/>
              <a:t> </a:t>
            </a:r>
            <a:r>
              <a:rPr lang="en-US" i="1" dirty="0" smtClean="0"/>
              <a:t>(2009)</a:t>
            </a:r>
            <a:endParaRPr lang="en-US" i="1" dirty="0"/>
          </a:p>
          <a:p>
            <a:pPr marL="457200" indent="-457200">
              <a:buFont typeface="+mj-lt"/>
              <a:buAutoNum type="arabicPeriod"/>
            </a:pPr>
            <a:r>
              <a:rPr lang="en-US" dirty="0"/>
              <a:t>Ensure the organizational effectiveness and efficiency of ACNM through the volunteer structure and national office. </a:t>
            </a:r>
            <a:r>
              <a:rPr lang="en-US" i="1" dirty="0"/>
              <a:t>(2009</a:t>
            </a:r>
            <a:r>
              <a:rPr lang="en-US" i="1" dirty="0" smtClean="0"/>
              <a:t>)</a:t>
            </a:r>
            <a:endParaRPr lang="en-US" i="1" dirty="0"/>
          </a:p>
          <a:p>
            <a:pPr marL="457200" indent="-457200">
              <a:buFont typeface="+mj-lt"/>
              <a:buAutoNum type="arabicPeriod"/>
            </a:pPr>
            <a:r>
              <a:rPr lang="en-US" dirty="0"/>
              <a:t>Position ACNM and its members to be leaders in efforts to reduce infant mortality and improve maternal health globally by 2015. </a:t>
            </a:r>
            <a:r>
              <a:rPr lang="en-US" dirty="0" smtClean="0"/>
              <a:t> </a:t>
            </a:r>
            <a:r>
              <a:rPr lang="en-US" i="1" dirty="0" smtClean="0"/>
              <a:t>(2012)</a:t>
            </a:r>
            <a:endParaRPr lang="en-US" i="1" dirty="0">
              <a:effectLst/>
            </a:endParaRPr>
          </a:p>
        </p:txBody>
      </p:sp>
    </p:spTree>
    <p:extLst>
      <p:ext uri="{BB962C8B-B14F-4D97-AF65-F5344CB8AC3E}">
        <p14:creationId xmlns:p14="http://schemas.microsoft.com/office/powerpoint/2010/main" val="406604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ACNM Performs </a:t>
            </a:r>
            <a:r>
              <a:rPr lang="en-US" u="sng" dirty="0" smtClean="0"/>
              <a:t>Core Activities </a:t>
            </a:r>
            <a:r>
              <a:rPr lang="en-US" dirty="0" smtClean="0"/>
              <a:t>and </a:t>
            </a:r>
            <a:r>
              <a:rPr lang="en-US" u="sng" dirty="0" smtClean="0"/>
              <a:t>Strategic Activities</a:t>
            </a:r>
            <a:r>
              <a:rPr lang="en-US" dirty="0" smtClean="0"/>
              <a:t>—both are important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9038755"/>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165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37126324"/>
              </p:ext>
            </p:extLst>
          </p:nvPr>
        </p:nvGraphicFramePr>
        <p:xfrm>
          <a:off x="440675" y="616945"/>
          <a:ext cx="7987229" cy="5871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0202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54216"/>
            <a:ext cx="7556313" cy="2831335"/>
          </a:xfrm>
        </p:spPr>
        <p:txBody>
          <a:bodyPr/>
          <a:lstStyle/>
          <a:p>
            <a:pPr algn="ctr"/>
            <a:r>
              <a:rPr lang="en-US" dirty="0" smtClean="0"/>
              <a:t>2014 Approved </a:t>
            </a:r>
            <a:br>
              <a:rPr lang="en-US" dirty="0" smtClean="0"/>
            </a:br>
            <a:r>
              <a:rPr lang="en-US" dirty="0" smtClean="0"/>
              <a:t>Strategic Priorities</a:t>
            </a:r>
            <a:endParaRPr lang="en-US" dirty="0"/>
          </a:p>
        </p:txBody>
      </p:sp>
    </p:spTree>
    <p:extLst>
      <p:ext uri="{BB962C8B-B14F-4D97-AF65-F5344CB8AC3E}">
        <p14:creationId xmlns:p14="http://schemas.microsoft.com/office/powerpoint/2010/main" val="247019092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3508</TotalTime>
  <Words>2112</Words>
  <Application>Microsoft Office PowerPoint</Application>
  <PresentationFormat>On-screen Show (4:3)</PresentationFormat>
  <Paragraphs>191</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Advantage</vt:lpstr>
      <vt:lpstr>ACNM 2014 Strategic Priorities  Refreshing our Strategic Plan Framework for 2015 onward</vt:lpstr>
      <vt:lpstr>ACNM’s Vision and Mission</vt:lpstr>
      <vt:lpstr>ACNM Core Values  (Approved 2012)</vt:lpstr>
      <vt:lpstr>ACNM Core Values  (Approved 2012)</vt:lpstr>
      <vt:lpstr>ACNM Core Values  (Approved 2012)</vt:lpstr>
      <vt:lpstr>ACNM’s Current Strategic Goals  </vt:lpstr>
      <vt:lpstr>ACNM Performs Core Activities and Strategic Activities—both are important</vt:lpstr>
      <vt:lpstr>PowerPoint Presentation</vt:lpstr>
      <vt:lpstr>2014 Approved  Strategic Priorities</vt:lpstr>
      <vt:lpstr>ACNM Developmental Phases  </vt:lpstr>
      <vt:lpstr>Final Strategic Priorities for 2014: Goal 1: Strategic Communications Our Moment of Truth </vt:lpstr>
      <vt:lpstr>Communicating &amp; Advocating</vt:lpstr>
      <vt:lpstr>Final Strategic Priorities for 2014: Goal 2: Advance CNM/CM Equity/Autonomy  </vt:lpstr>
      <vt:lpstr>Final Strategic Priorities for 2014:  Goal 3: 1000 new midwives/year</vt:lpstr>
      <vt:lpstr>Final Strategic Priorities for 2014: Goal 4: Quality Care</vt:lpstr>
      <vt:lpstr>Final Strategic Priorities for 2014:  Goal 5: Efficient &amp; Effective Organization</vt:lpstr>
      <vt:lpstr>Final Strategic Priorities for 2014:  Goal 6: Global Health</vt:lpstr>
      <vt:lpstr>Planning for the Future</vt:lpstr>
      <vt:lpstr>Planning for 2015 &amp; Beyond:  Key Steps in the Process</vt:lpstr>
      <vt:lpstr>Planning for 2015 &amp; Beyond:  Key Steps in the Process</vt:lpstr>
      <vt:lpstr>What do you think?</vt:lpstr>
    </vt:vector>
  </TitlesOfParts>
  <Company>American College of Nurse Midwives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Lorrie Kaplan</dc:creator>
  <cp:lastModifiedBy>Carol Ross</cp:lastModifiedBy>
  <cp:revision>85</cp:revision>
  <dcterms:created xsi:type="dcterms:W3CDTF">2013-08-24T14:12:28Z</dcterms:created>
  <dcterms:modified xsi:type="dcterms:W3CDTF">2014-02-12T23:42:10Z</dcterms:modified>
</cp:coreProperties>
</file>